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2" r:id="rId2"/>
    <p:sldId id="274" r:id="rId3"/>
    <p:sldId id="261" r:id="rId4"/>
    <p:sldId id="264" r:id="rId5"/>
    <p:sldId id="275" r:id="rId6"/>
    <p:sldId id="260" r:id="rId7"/>
    <p:sldId id="276" r:id="rId8"/>
    <p:sldId id="277" r:id="rId9"/>
    <p:sldId id="263" r:id="rId10"/>
    <p:sldId id="265" r:id="rId11"/>
    <p:sldId id="257" r:id="rId12"/>
    <p:sldId id="258" r:id="rId13"/>
    <p:sldId id="259" r:id="rId14"/>
    <p:sldId id="266" r:id="rId15"/>
    <p:sldId id="268" r:id="rId16"/>
    <p:sldId id="269" r:id="rId17"/>
    <p:sldId id="280" r:id="rId18"/>
    <p:sldId id="281" r:id="rId19"/>
    <p:sldId id="27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ebke P." initials="WP" lastIdx="1" clrIdx="0">
    <p:extLst>
      <p:ext uri="{19B8F6BF-5375-455C-9EA6-DF929625EA0E}">
        <p15:presenceInfo xmlns:p15="http://schemas.microsoft.com/office/powerpoint/2012/main" userId="efcaad3d062223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bke P." userId="efcaad3d062223a4" providerId="LiveId" clId="{8B0687FB-C872-49A4-BD25-B651CF5429D9}"/>
    <pc:docChg chg="undo custSel addSld delSld modSld sldOrd">
      <pc:chgData name="Wiebke P." userId="efcaad3d062223a4" providerId="LiveId" clId="{8B0687FB-C872-49A4-BD25-B651CF5429D9}" dt="2023-01-27T10:51:16.415" v="280" actId="2696"/>
      <pc:docMkLst>
        <pc:docMk/>
      </pc:docMkLst>
      <pc:sldChg chg="addSp delSp modSp mod">
        <pc:chgData name="Wiebke P." userId="efcaad3d062223a4" providerId="LiveId" clId="{8B0687FB-C872-49A4-BD25-B651CF5429D9}" dt="2023-01-27T09:29:38.968" v="226" actId="1076"/>
        <pc:sldMkLst>
          <pc:docMk/>
          <pc:sldMk cId="2092493254" sldId="257"/>
        </pc:sldMkLst>
        <pc:spChg chg="add del mod">
          <ac:chgData name="Wiebke P." userId="efcaad3d062223a4" providerId="LiveId" clId="{8B0687FB-C872-49A4-BD25-B651CF5429D9}" dt="2023-01-27T09:28:01.880" v="211"/>
          <ac:spMkLst>
            <pc:docMk/>
            <pc:sldMk cId="2092493254" sldId="257"/>
            <ac:spMk id="3" creationId="{32895CCD-8C7F-F708-111C-5E7AD9C56186}"/>
          </ac:spMkLst>
        </pc:spChg>
        <pc:spChg chg="add del mod">
          <ac:chgData name="Wiebke P." userId="efcaad3d062223a4" providerId="LiveId" clId="{8B0687FB-C872-49A4-BD25-B651CF5429D9}" dt="2023-01-27T09:28:01.872" v="209" actId="478"/>
          <ac:spMkLst>
            <pc:docMk/>
            <pc:sldMk cId="2092493254" sldId="257"/>
            <ac:spMk id="4" creationId="{C3D82F16-4EAF-FB2D-C21E-831D93F52259}"/>
          </ac:spMkLst>
        </pc:spChg>
        <pc:spChg chg="add mod">
          <ac:chgData name="Wiebke P." userId="efcaad3d062223a4" providerId="LiveId" clId="{8B0687FB-C872-49A4-BD25-B651CF5429D9}" dt="2023-01-27T09:29:38.968" v="226" actId="1076"/>
          <ac:spMkLst>
            <pc:docMk/>
            <pc:sldMk cId="2092493254" sldId="257"/>
            <ac:spMk id="5" creationId="{88A06FCC-BED5-7E5F-D98C-EB55A0D989AE}"/>
          </ac:spMkLst>
        </pc:spChg>
        <pc:grpChg chg="mod">
          <ac:chgData name="Wiebke P." userId="efcaad3d062223a4" providerId="LiveId" clId="{8B0687FB-C872-49A4-BD25-B651CF5429D9}" dt="2023-01-27T09:29:01.428" v="216" actId="1076"/>
          <ac:grpSpMkLst>
            <pc:docMk/>
            <pc:sldMk cId="2092493254" sldId="257"/>
            <ac:grpSpMk id="48" creationId="{0BECAA6E-EF45-D025-2C85-EEF060DE20FB}"/>
          </ac:grpSpMkLst>
        </pc:grpChg>
        <pc:picChg chg="mod">
          <ac:chgData name="Wiebke P." userId="efcaad3d062223a4" providerId="LiveId" clId="{8B0687FB-C872-49A4-BD25-B651CF5429D9}" dt="2023-01-27T09:29:19.773" v="221" actId="1076"/>
          <ac:picMkLst>
            <pc:docMk/>
            <pc:sldMk cId="2092493254" sldId="257"/>
            <ac:picMk id="8" creationId="{9066875C-8895-0F5C-02AD-0C9B4D9BD17C}"/>
          </ac:picMkLst>
        </pc:picChg>
        <pc:picChg chg="mod">
          <ac:chgData name="Wiebke P." userId="efcaad3d062223a4" providerId="LiveId" clId="{8B0687FB-C872-49A4-BD25-B651CF5429D9}" dt="2023-01-27T09:29:27.473" v="224" actId="1076"/>
          <ac:picMkLst>
            <pc:docMk/>
            <pc:sldMk cId="2092493254" sldId="257"/>
            <ac:picMk id="10" creationId="{A6066F5F-B49B-11FC-87A5-B106ED6B8896}"/>
          </ac:picMkLst>
        </pc:picChg>
        <pc:picChg chg="del">
          <ac:chgData name="Wiebke P." userId="efcaad3d062223a4" providerId="LiveId" clId="{8B0687FB-C872-49A4-BD25-B651CF5429D9}" dt="2023-01-27T07:26:48.423" v="40" actId="478"/>
          <ac:picMkLst>
            <pc:docMk/>
            <pc:sldMk cId="2092493254" sldId="257"/>
            <ac:picMk id="12" creationId="{9A68F81A-112F-5D08-F4D0-89E7E4E5CBA0}"/>
          </ac:picMkLst>
        </pc:picChg>
      </pc:sldChg>
      <pc:sldChg chg="addSp delSp modSp mod ord">
        <pc:chgData name="Wiebke P." userId="efcaad3d062223a4" providerId="LiveId" clId="{8B0687FB-C872-49A4-BD25-B651CF5429D9}" dt="2023-01-27T07:43:49.144" v="96" actId="1076"/>
        <pc:sldMkLst>
          <pc:docMk/>
          <pc:sldMk cId="3493313069" sldId="260"/>
        </pc:sldMkLst>
        <pc:spChg chg="add del mod">
          <ac:chgData name="Wiebke P." userId="efcaad3d062223a4" providerId="LiveId" clId="{8B0687FB-C872-49A4-BD25-B651CF5429D9}" dt="2023-01-27T07:38:30.511" v="62" actId="478"/>
          <ac:spMkLst>
            <pc:docMk/>
            <pc:sldMk cId="3493313069" sldId="260"/>
            <ac:spMk id="3" creationId="{41CDB236-D20E-6206-72FB-67872886620F}"/>
          </ac:spMkLst>
        </pc:spChg>
        <pc:spChg chg="add del mod">
          <ac:chgData name="Wiebke P." userId="efcaad3d062223a4" providerId="LiveId" clId="{8B0687FB-C872-49A4-BD25-B651CF5429D9}" dt="2023-01-27T07:38:29.759" v="61"/>
          <ac:spMkLst>
            <pc:docMk/>
            <pc:sldMk cId="3493313069" sldId="260"/>
            <ac:spMk id="4" creationId="{660E0B80-6F65-F516-C277-A6B70F64FCF7}"/>
          </ac:spMkLst>
        </pc:spChg>
        <pc:spChg chg="add del mod">
          <ac:chgData name="Wiebke P." userId="efcaad3d062223a4" providerId="LiveId" clId="{8B0687FB-C872-49A4-BD25-B651CF5429D9}" dt="2023-01-27T07:39:30.035" v="89" actId="6549"/>
          <ac:spMkLst>
            <pc:docMk/>
            <pc:sldMk cId="3493313069" sldId="260"/>
            <ac:spMk id="10" creationId="{1559048B-AD38-ED97-F257-D9AF65126134}"/>
          </ac:spMkLst>
        </pc:spChg>
        <pc:picChg chg="add mod">
          <ac:chgData name="Wiebke P." userId="efcaad3d062223a4" providerId="LiveId" clId="{8B0687FB-C872-49A4-BD25-B651CF5429D9}" dt="2023-01-27T07:43:49.144" v="96" actId="1076"/>
          <ac:picMkLst>
            <pc:docMk/>
            <pc:sldMk cId="3493313069" sldId="260"/>
            <ac:picMk id="5" creationId="{38719317-40BC-DBF7-C1F9-97A00B0BDE89}"/>
          </ac:picMkLst>
        </pc:picChg>
      </pc:sldChg>
      <pc:sldChg chg="addSp delSp modSp mod">
        <pc:chgData name="Wiebke P." userId="efcaad3d062223a4" providerId="LiveId" clId="{8B0687FB-C872-49A4-BD25-B651CF5429D9}" dt="2023-01-27T08:32:34.305" v="117" actId="1076"/>
        <pc:sldMkLst>
          <pc:docMk/>
          <pc:sldMk cId="2644605756" sldId="261"/>
        </pc:sldMkLst>
        <pc:spChg chg="del mod">
          <ac:chgData name="Wiebke P." userId="efcaad3d062223a4" providerId="LiveId" clId="{8B0687FB-C872-49A4-BD25-B651CF5429D9}" dt="2023-01-27T07:28:44.565" v="46" actId="478"/>
          <ac:spMkLst>
            <pc:docMk/>
            <pc:sldMk cId="2644605756" sldId="261"/>
            <ac:spMk id="3" creationId="{81C2C182-47EF-639E-068D-994DEBE48E2A}"/>
          </ac:spMkLst>
        </pc:spChg>
        <pc:spChg chg="add del mod">
          <ac:chgData name="Wiebke P." userId="efcaad3d062223a4" providerId="LiveId" clId="{8B0687FB-C872-49A4-BD25-B651CF5429D9}" dt="2023-01-27T07:28:49.015" v="48" actId="478"/>
          <ac:spMkLst>
            <pc:docMk/>
            <pc:sldMk cId="2644605756" sldId="261"/>
            <ac:spMk id="5" creationId="{5F5CF484-8D64-2834-B00E-2C2667E15EC1}"/>
          </ac:spMkLst>
        </pc:spChg>
        <pc:picChg chg="add mod">
          <ac:chgData name="Wiebke P." userId="efcaad3d062223a4" providerId="LiveId" clId="{8B0687FB-C872-49A4-BD25-B651CF5429D9}" dt="2023-01-27T08:32:34.305" v="117" actId="1076"/>
          <ac:picMkLst>
            <pc:docMk/>
            <pc:sldMk cId="2644605756" sldId="261"/>
            <ac:picMk id="7" creationId="{ED972E0F-9AD6-0E49-70EB-3A59F8D85BE9}"/>
          </ac:picMkLst>
        </pc:picChg>
      </pc:sldChg>
      <pc:sldChg chg="addSp delSp modSp del mod">
        <pc:chgData name="Wiebke P." userId="efcaad3d062223a4" providerId="LiveId" clId="{8B0687FB-C872-49A4-BD25-B651CF5429D9}" dt="2023-01-27T09:12:36.982" v="162" actId="2696"/>
        <pc:sldMkLst>
          <pc:docMk/>
          <pc:sldMk cId="312757319" sldId="262"/>
        </pc:sldMkLst>
        <pc:spChg chg="del">
          <ac:chgData name="Wiebke P." userId="efcaad3d062223a4" providerId="LiveId" clId="{8B0687FB-C872-49A4-BD25-B651CF5429D9}" dt="2023-01-27T07:30:50.290" v="51" actId="478"/>
          <ac:spMkLst>
            <pc:docMk/>
            <pc:sldMk cId="312757319" sldId="262"/>
            <ac:spMk id="3" creationId="{C517D61A-8896-55B1-CCB0-5E28C9CD097D}"/>
          </ac:spMkLst>
        </pc:spChg>
        <pc:spChg chg="add del mod">
          <ac:chgData name="Wiebke P." userId="efcaad3d062223a4" providerId="LiveId" clId="{8B0687FB-C872-49A4-BD25-B651CF5429D9}" dt="2023-01-27T07:31:25.551" v="52" actId="22"/>
          <ac:spMkLst>
            <pc:docMk/>
            <pc:sldMk cId="312757319" sldId="262"/>
            <ac:spMk id="5" creationId="{962D511F-ECC0-8A09-54A9-9A9CDDE29FE6}"/>
          </ac:spMkLst>
        </pc:spChg>
        <pc:spChg chg="add mod">
          <ac:chgData name="Wiebke P." userId="efcaad3d062223a4" providerId="LiveId" clId="{8B0687FB-C872-49A4-BD25-B651CF5429D9}" dt="2023-01-27T09:12:29.856" v="159" actId="21"/>
          <ac:spMkLst>
            <pc:docMk/>
            <pc:sldMk cId="312757319" sldId="262"/>
            <ac:spMk id="9" creationId="{6B603A43-2F2E-2A42-FAE3-8CC5E169C4B3}"/>
          </ac:spMkLst>
        </pc:spChg>
        <pc:picChg chg="add del mod ord">
          <ac:chgData name="Wiebke P." userId="efcaad3d062223a4" providerId="LiveId" clId="{8B0687FB-C872-49A4-BD25-B651CF5429D9}" dt="2023-01-27T09:12:29.856" v="159" actId="21"/>
          <ac:picMkLst>
            <pc:docMk/>
            <pc:sldMk cId="312757319" sldId="262"/>
            <ac:picMk id="7" creationId="{3933CA82-EAE4-C0CF-274C-50932D9E4CB3}"/>
          </ac:picMkLst>
        </pc:picChg>
      </pc:sldChg>
      <pc:sldChg chg="modSp mod">
        <pc:chgData name="Wiebke P." userId="efcaad3d062223a4" providerId="LiveId" clId="{8B0687FB-C872-49A4-BD25-B651CF5429D9}" dt="2023-01-27T09:18:29.970" v="203" actId="6549"/>
        <pc:sldMkLst>
          <pc:docMk/>
          <pc:sldMk cId="1293348722" sldId="263"/>
        </pc:sldMkLst>
        <pc:spChg chg="mod">
          <ac:chgData name="Wiebke P." userId="efcaad3d062223a4" providerId="LiveId" clId="{8B0687FB-C872-49A4-BD25-B651CF5429D9}" dt="2023-01-27T09:18:29.970" v="203" actId="6549"/>
          <ac:spMkLst>
            <pc:docMk/>
            <pc:sldMk cId="1293348722" sldId="263"/>
            <ac:spMk id="2" creationId="{F6A0A27A-7062-4787-78FE-F7275F06BA6F}"/>
          </ac:spMkLst>
        </pc:spChg>
      </pc:sldChg>
      <pc:sldChg chg="addSp delSp modSp mod ord">
        <pc:chgData name="Wiebke P." userId="efcaad3d062223a4" providerId="LiveId" clId="{8B0687FB-C872-49A4-BD25-B651CF5429D9}" dt="2023-01-27T10:10:43.286" v="262"/>
        <pc:sldMkLst>
          <pc:docMk/>
          <pc:sldMk cId="1503590785" sldId="264"/>
        </pc:sldMkLst>
        <pc:spChg chg="mod">
          <ac:chgData name="Wiebke P." userId="efcaad3d062223a4" providerId="LiveId" clId="{8B0687FB-C872-49A4-BD25-B651CF5429D9}" dt="2023-01-27T10:10:43.286" v="262"/>
          <ac:spMkLst>
            <pc:docMk/>
            <pc:sldMk cId="1503590785" sldId="264"/>
            <ac:spMk id="2" creationId="{C33407A8-50CA-56C3-F011-297BFBB1D553}"/>
          </ac:spMkLst>
        </pc:spChg>
        <pc:spChg chg="del">
          <ac:chgData name="Wiebke P." userId="efcaad3d062223a4" providerId="LiveId" clId="{8B0687FB-C872-49A4-BD25-B651CF5429D9}" dt="2023-01-27T07:53:57.630" v="108" actId="478"/>
          <ac:spMkLst>
            <pc:docMk/>
            <pc:sldMk cId="1503590785" sldId="264"/>
            <ac:spMk id="12" creationId="{E36ED0E7-015B-E450-2C11-65FF22F9AA35}"/>
          </ac:spMkLst>
        </pc:spChg>
        <pc:grpChg chg="del mod">
          <ac:chgData name="Wiebke P." userId="efcaad3d062223a4" providerId="LiveId" clId="{8B0687FB-C872-49A4-BD25-B651CF5429D9}" dt="2023-01-27T09:03:00.355" v="144" actId="478"/>
          <ac:grpSpMkLst>
            <pc:docMk/>
            <pc:sldMk cId="1503590785" sldId="264"/>
            <ac:grpSpMk id="9" creationId="{ABE4F0BB-9D37-62D7-3C4E-B0148428B73A}"/>
          </ac:grpSpMkLst>
        </pc:grpChg>
        <pc:picChg chg="add mod">
          <ac:chgData name="Wiebke P." userId="efcaad3d062223a4" providerId="LiveId" clId="{8B0687FB-C872-49A4-BD25-B651CF5429D9}" dt="2023-01-27T09:12:33.847" v="161" actId="1076"/>
          <ac:picMkLst>
            <pc:docMk/>
            <pc:sldMk cId="1503590785" sldId="264"/>
            <ac:picMk id="3" creationId="{F1B345CC-5F8C-F9E3-1ACF-29E7AB172650}"/>
          </ac:picMkLst>
        </pc:picChg>
        <pc:picChg chg="topLvl">
          <ac:chgData name="Wiebke P." userId="efcaad3d062223a4" providerId="LiveId" clId="{8B0687FB-C872-49A4-BD25-B651CF5429D9}" dt="2023-01-27T09:03:00.355" v="144" actId="478"/>
          <ac:picMkLst>
            <pc:docMk/>
            <pc:sldMk cId="1503590785" sldId="264"/>
            <ac:picMk id="10" creationId="{9D64DDD9-5AB3-8834-D925-9122728E66D2}"/>
          </ac:picMkLst>
        </pc:picChg>
        <pc:picChg chg="del topLvl">
          <ac:chgData name="Wiebke P." userId="efcaad3d062223a4" providerId="LiveId" clId="{8B0687FB-C872-49A4-BD25-B651CF5429D9}" dt="2023-01-27T09:03:00.355" v="144" actId="478"/>
          <ac:picMkLst>
            <pc:docMk/>
            <pc:sldMk cId="1503590785" sldId="264"/>
            <ac:picMk id="11" creationId="{F129D240-A81A-C649-5BB6-0686CA2C12F5}"/>
          </ac:picMkLst>
        </pc:picChg>
      </pc:sldChg>
      <pc:sldChg chg="delSp modSp add del mod">
        <pc:chgData name="Wiebke P." userId="efcaad3d062223a4" providerId="LiveId" clId="{8B0687FB-C872-49A4-BD25-B651CF5429D9}" dt="2023-01-27T10:51:16.415" v="280" actId="2696"/>
        <pc:sldMkLst>
          <pc:docMk/>
          <pc:sldMk cId="719769437" sldId="267"/>
        </pc:sldMkLst>
        <pc:spChg chg="mod">
          <ac:chgData name="Wiebke P." userId="efcaad3d062223a4" providerId="LiveId" clId="{8B0687FB-C872-49A4-BD25-B651CF5429D9}" dt="2023-01-27T10:13:22.108" v="278" actId="20577"/>
          <ac:spMkLst>
            <pc:docMk/>
            <pc:sldMk cId="719769437" sldId="267"/>
            <ac:spMk id="3" creationId="{433187AA-9C32-B1C0-1EB3-278B1297B2C1}"/>
          </ac:spMkLst>
        </pc:spChg>
        <pc:spChg chg="del">
          <ac:chgData name="Wiebke P." userId="efcaad3d062223a4" providerId="LiveId" clId="{8B0687FB-C872-49A4-BD25-B651CF5429D9}" dt="2023-01-27T10:13:02.959" v="266" actId="478"/>
          <ac:spMkLst>
            <pc:docMk/>
            <pc:sldMk cId="719769437" sldId="267"/>
            <ac:spMk id="10" creationId="{00C94B14-0789-56AD-2EDF-EC17D08DA24A}"/>
          </ac:spMkLst>
        </pc:spChg>
        <pc:picChg chg="del">
          <ac:chgData name="Wiebke P." userId="efcaad3d062223a4" providerId="LiveId" clId="{8B0687FB-C872-49A4-BD25-B651CF5429D9}" dt="2023-01-27T10:12:57.972" v="264" actId="478"/>
          <ac:picMkLst>
            <pc:docMk/>
            <pc:sldMk cId="719769437" sldId="267"/>
            <ac:picMk id="6" creationId="{32E26E38-F6E8-5EF8-D098-9A50F1823C68}"/>
          </ac:picMkLst>
        </pc:picChg>
        <pc:picChg chg="mod">
          <ac:chgData name="Wiebke P." userId="efcaad3d062223a4" providerId="LiveId" clId="{8B0687FB-C872-49A4-BD25-B651CF5429D9}" dt="2023-01-27T10:13:09.752" v="267" actId="1076"/>
          <ac:picMkLst>
            <pc:docMk/>
            <pc:sldMk cId="719769437" sldId="267"/>
            <ac:picMk id="9" creationId="{DC5CC9B9-47D0-E5A8-8236-AAB65E8D1660}"/>
          </ac:picMkLst>
        </pc:picChg>
      </pc:sldChg>
      <pc:sldChg chg="addSp delSp modSp mod">
        <pc:chgData name="Wiebke P." userId="efcaad3d062223a4" providerId="LiveId" clId="{8B0687FB-C872-49A4-BD25-B651CF5429D9}" dt="2023-01-27T09:04:51.644" v="148" actId="1076"/>
        <pc:sldMkLst>
          <pc:docMk/>
          <pc:sldMk cId="2650126260" sldId="269"/>
        </pc:sldMkLst>
        <pc:picChg chg="del">
          <ac:chgData name="Wiebke P." userId="efcaad3d062223a4" providerId="LiveId" clId="{8B0687FB-C872-49A4-BD25-B651CF5429D9}" dt="2023-01-27T09:00:41.959" v="143" actId="478"/>
          <ac:picMkLst>
            <pc:docMk/>
            <pc:sldMk cId="2650126260" sldId="269"/>
            <ac:picMk id="4" creationId="{39D00486-58EB-E18D-BB76-E4198857DEA9}"/>
          </ac:picMkLst>
        </pc:picChg>
        <pc:picChg chg="add mod">
          <ac:chgData name="Wiebke P." userId="efcaad3d062223a4" providerId="LiveId" clId="{8B0687FB-C872-49A4-BD25-B651CF5429D9}" dt="2023-01-27T09:04:51.644" v="148" actId="1076"/>
          <ac:picMkLst>
            <pc:docMk/>
            <pc:sldMk cId="2650126260" sldId="269"/>
            <ac:picMk id="5" creationId="{2E14D310-EFCD-8FA6-6984-ACD89F86ED78}"/>
          </ac:picMkLst>
        </pc:picChg>
      </pc:sldChg>
      <pc:sldChg chg="modSp mod">
        <pc:chgData name="Wiebke P." userId="efcaad3d062223a4" providerId="LiveId" clId="{8B0687FB-C872-49A4-BD25-B651CF5429D9}" dt="2023-01-27T09:06:04.512" v="149" actId="1076"/>
        <pc:sldMkLst>
          <pc:docMk/>
          <pc:sldMk cId="4031623953" sldId="272"/>
        </pc:sldMkLst>
        <pc:picChg chg="mod">
          <ac:chgData name="Wiebke P." userId="efcaad3d062223a4" providerId="LiveId" clId="{8B0687FB-C872-49A4-BD25-B651CF5429D9}" dt="2023-01-27T09:06:04.512" v="149" actId="1076"/>
          <ac:picMkLst>
            <pc:docMk/>
            <pc:sldMk cId="4031623953" sldId="272"/>
            <ac:picMk id="5" creationId="{7936A4D0-A643-065F-30A9-F51CD3B6394D}"/>
          </ac:picMkLst>
        </pc:picChg>
      </pc:sldChg>
      <pc:sldChg chg="modSp del mod">
        <pc:chgData name="Wiebke P." userId="efcaad3d062223a4" providerId="LiveId" clId="{8B0687FB-C872-49A4-BD25-B651CF5429D9}" dt="2023-01-27T09:13:59.546" v="165" actId="2696"/>
        <pc:sldMkLst>
          <pc:docMk/>
          <pc:sldMk cId="2699386429" sldId="273"/>
        </pc:sldMkLst>
        <pc:spChg chg="mod">
          <ac:chgData name="Wiebke P." userId="efcaad3d062223a4" providerId="LiveId" clId="{8B0687FB-C872-49A4-BD25-B651CF5429D9}" dt="2023-01-27T09:13:53.176" v="163" actId="21"/>
          <ac:spMkLst>
            <pc:docMk/>
            <pc:sldMk cId="2699386429" sldId="273"/>
            <ac:spMk id="2" creationId="{7C26B9FE-C530-D00C-3B58-7AB34793B78C}"/>
          </ac:spMkLst>
        </pc:spChg>
      </pc:sldChg>
      <pc:sldChg chg="modSp mod">
        <pc:chgData name="Wiebke P." userId="efcaad3d062223a4" providerId="LiveId" clId="{8B0687FB-C872-49A4-BD25-B651CF5429D9}" dt="2023-01-27T09:13:57.123" v="164"/>
        <pc:sldMkLst>
          <pc:docMk/>
          <pc:sldMk cId="3111485508" sldId="274"/>
        </pc:sldMkLst>
        <pc:spChg chg="mod">
          <ac:chgData name="Wiebke P." userId="efcaad3d062223a4" providerId="LiveId" clId="{8B0687FB-C872-49A4-BD25-B651CF5429D9}" dt="2023-01-27T09:13:57.123" v="164"/>
          <ac:spMkLst>
            <pc:docMk/>
            <pc:sldMk cId="3111485508" sldId="274"/>
            <ac:spMk id="4" creationId="{70A9A39D-44B7-0FD6-BB60-25940C815F65}"/>
          </ac:spMkLst>
        </pc:spChg>
      </pc:sldChg>
      <pc:sldChg chg="addSp delSp modSp mod">
        <pc:chgData name="Wiebke P." userId="efcaad3d062223a4" providerId="LiveId" clId="{8B0687FB-C872-49A4-BD25-B651CF5429D9}" dt="2023-01-27T08:23:29.364" v="114" actId="1076"/>
        <pc:sldMkLst>
          <pc:docMk/>
          <pc:sldMk cId="902531769" sldId="276"/>
        </pc:sldMkLst>
        <pc:picChg chg="add del mod">
          <ac:chgData name="Wiebke P." userId="efcaad3d062223a4" providerId="LiveId" clId="{8B0687FB-C872-49A4-BD25-B651CF5429D9}" dt="2023-01-27T07:43:45.125" v="94" actId="21"/>
          <ac:picMkLst>
            <pc:docMk/>
            <pc:sldMk cId="902531769" sldId="276"/>
            <ac:picMk id="5" creationId="{A21AB043-30D2-9C41-6B59-F563C6048B5A}"/>
          </ac:picMkLst>
        </pc:picChg>
        <pc:picChg chg="add mod">
          <ac:chgData name="Wiebke P." userId="efcaad3d062223a4" providerId="LiveId" clId="{8B0687FB-C872-49A4-BD25-B651CF5429D9}" dt="2023-01-27T08:23:29.364" v="114" actId="1076"/>
          <ac:picMkLst>
            <pc:docMk/>
            <pc:sldMk cId="902531769" sldId="276"/>
            <ac:picMk id="7" creationId="{0214634E-7DA4-43CA-5CD0-BED51C5B0C1B}"/>
          </ac:picMkLst>
        </pc:picChg>
        <pc:picChg chg="add mod">
          <ac:chgData name="Wiebke P." userId="efcaad3d062223a4" providerId="LiveId" clId="{8B0687FB-C872-49A4-BD25-B651CF5429D9}" dt="2023-01-27T08:22:51.824" v="111" actId="1076"/>
          <ac:picMkLst>
            <pc:docMk/>
            <pc:sldMk cId="902531769" sldId="276"/>
            <ac:picMk id="9" creationId="{AB61EF79-B68D-71A3-D94D-4C773788B316}"/>
          </ac:picMkLst>
        </pc:picChg>
        <pc:picChg chg="add mod">
          <ac:chgData name="Wiebke P." userId="efcaad3d062223a4" providerId="LiveId" clId="{8B0687FB-C872-49A4-BD25-B651CF5429D9}" dt="2023-01-27T08:23:25.492" v="113" actId="1076"/>
          <ac:picMkLst>
            <pc:docMk/>
            <pc:sldMk cId="902531769" sldId="276"/>
            <ac:picMk id="11" creationId="{3E30EF6F-0FD8-851A-E985-EECD8E97B234}"/>
          </ac:picMkLst>
        </pc:picChg>
      </pc:sldChg>
      <pc:sldChg chg="addSp delSp modSp mod">
        <pc:chgData name="Wiebke P." userId="efcaad3d062223a4" providerId="LiveId" clId="{8B0687FB-C872-49A4-BD25-B651CF5429D9}" dt="2023-01-27T09:15:41.336" v="189" actId="20577"/>
        <pc:sldMkLst>
          <pc:docMk/>
          <pc:sldMk cId="1811475638" sldId="277"/>
        </pc:sldMkLst>
        <pc:spChg chg="mod">
          <ac:chgData name="Wiebke P." userId="efcaad3d062223a4" providerId="LiveId" clId="{8B0687FB-C872-49A4-BD25-B651CF5429D9}" dt="2023-01-27T09:15:41.336" v="189" actId="20577"/>
          <ac:spMkLst>
            <pc:docMk/>
            <pc:sldMk cId="1811475638" sldId="277"/>
            <ac:spMk id="2" creationId="{F727812B-1B9A-C6D1-00F7-9206902B08A7}"/>
          </ac:spMkLst>
        </pc:spChg>
        <pc:spChg chg="add del mod">
          <ac:chgData name="Wiebke P." userId="efcaad3d062223a4" providerId="LiveId" clId="{8B0687FB-C872-49A4-BD25-B651CF5429D9}" dt="2023-01-27T07:52:33.067" v="104" actId="478"/>
          <ac:spMkLst>
            <pc:docMk/>
            <pc:sldMk cId="1811475638" sldId="277"/>
            <ac:spMk id="3" creationId="{1FD54003-801A-CDC0-DBD3-3146AC317295}"/>
          </ac:spMkLst>
        </pc:spChg>
        <pc:spChg chg="mod">
          <ac:chgData name="Wiebke P." userId="efcaad3d062223a4" providerId="LiveId" clId="{8B0687FB-C872-49A4-BD25-B651CF5429D9}" dt="2023-01-27T07:52:42.608" v="107" actId="1076"/>
          <ac:spMkLst>
            <pc:docMk/>
            <pc:sldMk cId="1811475638" sldId="277"/>
            <ac:spMk id="4" creationId="{DD9A669F-B767-1077-B642-BF122D4345D2}"/>
          </ac:spMkLst>
        </pc:spChg>
      </pc:sldChg>
      <pc:sldChg chg="del">
        <pc:chgData name="Wiebke P." userId="efcaad3d062223a4" providerId="LiveId" clId="{8B0687FB-C872-49A4-BD25-B651CF5429D9}" dt="2023-01-27T10:50:58.647" v="279" actId="2696"/>
        <pc:sldMkLst>
          <pc:docMk/>
          <pc:sldMk cId="1256878338" sldId="278"/>
        </pc:sldMkLst>
      </pc:sldChg>
      <pc:sldChg chg="addSp delSp modSp mod">
        <pc:chgData name="Wiebke P." userId="efcaad3d062223a4" providerId="LiveId" clId="{8B0687FB-C872-49A4-BD25-B651CF5429D9}" dt="2023-01-27T09:43:05.281" v="232" actId="14100"/>
        <pc:sldMkLst>
          <pc:docMk/>
          <pc:sldMk cId="2161302530" sldId="279"/>
        </pc:sldMkLst>
        <pc:picChg chg="add mod">
          <ac:chgData name="Wiebke P." userId="efcaad3d062223a4" providerId="LiveId" clId="{8B0687FB-C872-49A4-BD25-B651CF5429D9}" dt="2023-01-27T09:43:05.281" v="232" actId="14100"/>
          <ac:picMkLst>
            <pc:docMk/>
            <pc:sldMk cId="2161302530" sldId="279"/>
            <ac:picMk id="3" creationId="{E870CB13-0EF9-F1D2-F4D7-0206C893594E}"/>
          </ac:picMkLst>
        </pc:picChg>
        <pc:picChg chg="del">
          <ac:chgData name="Wiebke P." userId="efcaad3d062223a4" providerId="LiveId" clId="{8B0687FB-C872-49A4-BD25-B651CF5429D9}" dt="2023-01-27T09:42:58.800" v="230" actId="478"/>
          <ac:picMkLst>
            <pc:docMk/>
            <pc:sldMk cId="2161302530" sldId="279"/>
            <ac:picMk id="9" creationId="{AC97FB1C-F350-B9C1-F903-2B67E0230FA6}"/>
          </ac:picMkLst>
        </pc:picChg>
      </pc:sldChg>
      <pc:sldChg chg="addSp delSp modSp add mod">
        <pc:chgData name="Wiebke P." userId="efcaad3d062223a4" providerId="LiveId" clId="{8B0687FB-C872-49A4-BD25-B651CF5429D9}" dt="2023-01-27T07:25:15.508" v="39" actId="20577"/>
        <pc:sldMkLst>
          <pc:docMk/>
          <pc:sldMk cId="416714988" sldId="280"/>
        </pc:sldMkLst>
        <pc:spChg chg="mod">
          <ac:chgData name="Wiebke P." userId="efcaad3d062223a4" providerId="LiveId" clId="{8B0687FB-C872-49A4-BD25-B651CF5429D9}" dt="2023-01-27T07:20:01.976" v="9" actId="20577"/>
          <ac:spMkLst>
            <pc:docMk/>
            <pc:sldMk cId="416714988" sldId="280"/>
            <ac:spMk id="2" creationId="{3673E294-9685-EB43-3FB0-3E759EED9D5E}"/>
          </ac:spMkLst>
        </pc:spChg>
        <pc:spChg chg="del">
          <ac:chgData name="Wiebke P." userId="efcaad3d062223a4" providerId="LiveId" clId="{8B0687FB-C872-49A4-BD25-B651CF5429D9}" dt="2023-01-27T07:19:36.105" v="1" actId="22"/>
          <ac:spMkLst>
            <pc:docMk/>
            <pc:sldMk cId="416714988" sldId="280"/>
            <ac:spMk id="3" creationId="{8A2C83CA-8747-B6F1-EB83-EFD00830B694}"/>
          </ac:spMkLst>
        </pc:spChg>
        <pc:spChg chg="add mod">
          <ac:chgData name="Wiebke P." userId="efcaad3d062223a4" providerId="LiveId" clId="{8B0687FB-C872-49A4-BD25-B651CF5429D9}" dt="2023-01-27T07:25:15.508" v="39" actId="20577"/>
          <ac:spMkLst>
            <pc:docMk/>
            <pc:sldMk cId="416714988" sldId="280"/>
            <ac:spMk id="8" creationId="{27AAA934-CF72-2D2A-3D1D-8D4A9474A156}"/>
          </ac:spMkLst>
        </pc:spChg>
        <pc:spChg chg="add mod">
          <ac:chgData name="Wiebke P." userId="efcaad3d062223a4" providerId="LiveId" clId="{8B0687FB-C872-49A4-BD25-B651CF5429D9}" dt="2023-01-27T07:25:10.064" v="37" actId="20577"/>
          <ac:spMkLst>
            <pc:docMk/>
            <pc:sldMk cId="416714988" sldId="280"/>
            <ac:spMk id="11" creationId="{DA1D9350-D78F-6843-A695-C1E3F2400132}"/>
          </ac:spMkLst>
        </pc:spChg>
        <pc:picChg chg="add mod ord">
          <ac:chgData name="Wiebke P." userId="efcaad3d062223a4" providerId="LiveId" clId="{8B0687FB-C872-49A4-BD25-B651CF5429D9}" dt="2023-01-27T07:19:42.978" v="4" actId="1076"/>
          <ac:picMkLst>
            <pc:docMk/>
            <pc:sldMk cId="416714988" sldId="280"/>
            <ac:picMk id="5" creationId="{F384CD2E-8DB8-37A5-5E97-1ECEE211AB51}"/>
          </ac:picMkLst>
        </pc:picChg>
        <pc:picChg chg="add mod">
          <ac:chgData name="Wiebke P." userId="efcaad3d062223a4" providerId="LiveId" clId="{8B0687FB-C872-49A4-BD25-B651CF5429D9}" dt="2023-01-27T07:22:42.001" v="11" actId="1076"/>
          <ac:picMkLst>
            <pc:docMk/>
            <pc:sldMk cId="416714988" sldId="280"/>
            <ac:picMk id="7" creationId="{11F426A8-76A8-D74E-EA69-998BC36E6E56}"/>
          </ac:picMkLst>
        </pc:picChg>
        <pc:picChg chg="add mod">
          <ac:chgData name="Wiebke P." userId="efcaad3d062223a4" providerId="LiveId" clId="{8B0687FB-C872-49A4-BD25-B651CF5429D9}" dt="2023-01-27T07:24:47.837" v="20" actId="1076"/>
          <ac:picMkLst>
            <pc:docMk/>
            <pc:sldMk cId="416714988" sldId="280"/>
            <ac:picMk id="10" creationId="{D35D364F-7BD5-7D87-F2B8-4A1038DBFE30}"/>
          </ac:picMkLst>
        </pc:picChg>
      </pc:sldChg>
      <pc:sldChg chg="addSp delSp modSp new mod">
        <pc:chgData name="Wiebke P." userId="efcaad3d062223a4" providerId="LiveId" clId="{8B0687FB-C872-49A4-BD25-B651CF5429D9}" dt="2023-01-27T08:59:19.294" v="142" actId="14100"/>
        <pc:sldMkLst>
          <pc:docMk/>
          <pc:sldMk cId="90978166" sldId="281"/>
        </pc:sldMkLst>
        <pc:spChg chg="mod">
          <ac:chgData name="Wiebke P." userId="efcaad3d062223a4" providerId="LiveId" clId="{8B0687FB-C872-49A4-BD25-B651CF5429D9}" dt="2023-01-27T08:58:18.194" v="134" actId="20577"/>
          <ac:spMkLst>
            <pc:docMk/>
            <pc:sldMk cId="90978166" sldId="281"/>
            <ac:spMk id="2" creationId="{DEACF834-460B-FC38-714A-669D53533B58}"/>
          </ac:spMkLst>
        </pc:spChg>
        <pc:spChg chg="del">
          <ac:chgData name="Wiebke P." userId="efcaad3d062223a4" providerId="LiveId" clId="{8B0687FB-C872-49A4-BD25-B651CF5429D9}" dt="2023-01-27T08:58:20.884" v="135"/>
          <ac:spMkLst>
            <pc:docMk/>
            <pc:sldMk cId="90978166" sldId="281"/>
            <ac:spMk id="3" creationId="{323172C4-42C4-61DE-D4CB-BB9D1E696CDA}"/>
          </ac:spMkLst>
        </pc:spChg>
        <pc:spChg chg="add mod">
          <ac:chgData name="Wiebke P." userId="efcaad3d062223a4" providerId="LiveId" clId="{8B0687FB-C872-49A4-BD25-B651CF5429D9}" dt="2023-01-27T08:59:19.294" v="142" actId="14100"/>
          <ac:spMkLst>
            <pc:docMk/>
            <pc:sldMk cId="90978166" sldId="281"/>
            <ac:spMk id="4" creationId="{CFCF7D45-DC52-BB74-EF50-17FD6EBB3A43}"/>
          </ac:spMkLst>
        </pc:spChg>
        <pc:picChg chg="add mod">
          <ac:chgData name="Wiebke P." userId="efcaad3d062223a4" providerId="LiveId" clId="{8B0687FB-C872-49A4-BD25-B651CF5429D9}" dt="2023-01-27T08:59:06.693" v="140" actId="1076"/>
          <ac:picMkLst>
            <pc:docMk/>
            <pc:sldMk cId="90978166" sldId="281"/>
            <ac:picMk id="6" creationId="{A7625A85-4099-F578-F214-62C0089937B6}"/>
          </ac:picMkLst>
        </pc:picChg>
      </pc:sldChg>
    </pc:docChg>
  </pc:docChgLst>
  <pc:docChgLst>
    <pc:chgData name="Wiebke P." userId="efcaad3d062223a4" providerId="LiveId" clId="{1E241F3B-F193-4997-AF70-7F1BFD1FEC82}"/>
    <pc:docChg chg="undo redo custSel addSld delSld modSld">
      <pc:chgData name="Wiebke P." userId="efcaad3d062223a4" providerId="LiveId" clId="{1E241F3B-F193-4997-AF70-7F1BFD1FEC82}" dt="2023-01-26T15:11:41.022" v="595" actId="20577"/>
      <pc:docMkLst>
        <pc:docMk/>
      </pc:docMkLst>
      <pc:sldChg chg="modSp mod">
        <pc:chgData name="Wiebke P." userId="efcaad3d062223a4" providerId="LiveId" clId="{1E241F3B-F193-4997-AF70-7F1BFD1FEC82}" dt="2023-01-26T13:49:48.583" v="311" actId="1035"/>
        <pc:sldMkLst>
          <pc:docMk/>
          <pc:sldMk cId="2092493254" sldId="257"/>
        </pc:sldMkLst>
        <pc:grpChg chg="mod">
          <ac:chgData name="Wiebke P." userId="efcaad3d062223a4" providerId="LiveId" clId="{1E241F3B-F193-4997-AF70-7F1BFD1FEC82}" dt="2023-01-25T14:09:30.607" v="90" actId="1076"/>
          <ac:grpSpMkLst>
            <pc:docMk/>
            <pc:sldMk cId="2092493254" sldId="257"/>
            <ac:grpSpMk id="48" creationId="{0BECAA6E-EF45-D025-2C85-EEF060DE20FB}"/>
          </ac:grpSpMkLst>
        </pc:grpChg>
        <pc:picChg chg="mod">
          <ac:chgData name="Wiebke P." userId="efcaad3d062223a4" providerId="LiveId" clId="{1E241F3B-F193-4997-AF70-7F1BFD1FEC82}" dt="2023-01-26T13:49:48.583" v="311" actId="1035"/>
          <ac:picMkLst>
            <pc:docMk/>
            <pc:sldMk cId="2092493254" sldId="257"/>
            <ac:picMk id="14" creationId="{A01577CB-B96C-27CA-61BD-B4F74E1C6D53}"/>
          </ac:picMkLst>
        </pc:picChg>
      </pc:sldChg>
      <pc:sldChg chg="addSp delSp modSp mod">
        <pc:chgData name="Wiebke P." userId="efcaad3d062223a4" providerId="LiveId" clId="{1E241F3B-F193-4997-AF70-7F1BFD1FEC82}" dt="2023-01-26T13:49:58.787" v="312" actId="1076"/>
        <pc:sldMkLst>
          <pc:docMk/>
          <pc:sldMk cId="2605599487" sldId="258"/>
        </pc:sldMkLst>
        <pc:picChg chg="add mod">
          <ac:chgData name="Wiebke P." userId="efcaad3d062223a4" providerId="LiveId" clId="{1E241F3B-F193-4997-AF70-7F1BFD1FEC82}" dt="2023-01-26T13:49:58.787" v="312" actId="1076"/>
          <ac:picMkLst>
            <pc:docMk/>
            <pc:sldMk cId="2605599487" sldId="258"/>
            <ac:picMk id="4" creationId="{79027C84-8FEC-EC38-8CBE-EA79A885A6B1}"/>
          </ac:picMkLst>
        </pc:picChg>
        <pc:picChg chg="mod">
          <ac:chgData name="Wiebke P." userId="efcaad3d062223a4" providerId="LiveId" clId="{1E241F3B-F193-4997-AF70-7F1BFD1FEC82}" dt="2023-01-26T13:49:19.418" v="306" actId="1076"/>
          <ac:picMkLst>
            <pc:docMk/>
            <pc:sldMk cId="2605599487" sldId="258"/>
            <ac:picMk id="6" creationId="{0FB997FC-9AAB-371C-D880-C34B9AF0454D}"/>
          </ac:picMkLst>
        </pc:picChg>
        <pc:picChg chg="del">
          <ac:chgData name="Wiebke P." userId="efcaad3d062223a4" providerId="LiveId" clId="{1E241F3B-F193-4997-AF70-7F1BFD1FEC82}" dt="2023-01-26T13:49:10.192" v="303" actId="478"/>
          <ac:picMkLst>
            <pc:docMk/>
            <pc:sldMk cId="2605599487" sldId="258"/>
            <ac:picMk id="12" creationId="{498FCEFC-174C-1D32-FD61-412A86A919E4}"/>
          </ac:picMkLst>
        </pc:picChg>
      </pc:sldChg>
      <pc:sldChg chg="addSp modSp mod">
        <pc:chgData name="Wiebke P." userId="efcaad3d062223a4" providerId="LiveId" clId="{1E241F3B-F193-4997-AF70-7F1BFD1FEC82}" dt="2023-01-26T14:37:45.841" v="466" actId="1076"/>
        <pc:sldMkLst>
          <pc:docMk/>
          <pc:sldMk cId="3217700789" sldId="259"/>
        </pc:sldMkLst>
        <pc:grpChg chg="mod">
          <ac:chgData name="Wiebke P." userId="efcaad3d062223a4" providerId="LiveId" clId="{1E241F3B-F193-4997-AF70-7F1BFD1FEC82}" dt="2023-01-26T14:37:45.841" v="466" actId="1076"/>
          <ac:grpSpMkLst>
            <pc:docMk/>
            <pc:sldMk cId="3217700789" sldId="259"/>
            <ac:grpSpMk id="7" creationId="{C896178B-C60D-56A1-A0B9-D8E0D7A07F76}"/>
          </ac:grpSpMkLst>
        </pc:grpChg>
        <pc:picChg chg="add mod">
          <ac:chgData name="Wiebke P." userId="efcaad3d062223a4" providerId="LiveId" clId="{1E241F3B-F193-4997-AF70-7F1BFD1FEC82}" dt="2023-01-26T14:36:05.045" v="462" actId="1076"/>
          <ac:picMkLst>
            <pc:docMk/>
            <pc:sldMk cId="3217700789" sldId="259"/>
            <ac:picMk id="4" creationId="{CB1F7E4E-F677-81AB-4B8D-0861DB009F98}"/>
          </ac:picMkLst>
        </pc:picChg>
        <pc:picChg chg="mod">
          <ac:chgData name="Wiebke P." userId="efcaad3d062223a4" providerId="LiveId" clId="{1E241F3B-F193-4997-AF70-7F1BFD1FEC82}" dt="2023-01-26T13:50:09.650" v="314" actId="14100"/>
          <ac:picMkLst>
            <pc:docMk/>
            <pc:sldMk cId="3217700789" sldId="259"/>
            <ac:picMk id="6" creationId="{42721E7E-17DD-33A6-D17E-7212D4E42172}"/>
          </ac:picMkLst>
        </pc:picChg>
        <pc:picChg chg="add mod">
          <ac:chgData name="Wiebke P." userId="efcaad3d062223a4" providerId="LiveId" clId="{1E241F3B-F193-4997-AF70-7F1BFD1FEC82}" dt="2023-01-26T14:37:07.401" v="464" actId="1076"/>
          <ac:picMkLst>
            <pc:docMk/>
            <pc:sldMk cId="3217700789" sldId="259"/>
            <ac:picMk id="25" creationId="{79BA9F09-5998-82AB-C283-7726A2351F83}"/>
          </ac:picMkLst>
        </pc:picChg>
      </pc:sldChg>
      <pc:sldChg chg="addSp delSp modSp mod delAnim modAnim">
        <pc:chgData name="Wiebke P." userId="efcaad3d062223a4" providerId="LiveId" clId="{1E241F3B-F193-4997-AF70-7F1BFD1FEC82}" dt="2023-01-26T14:40:17.122" v="488" actId="1076"/>
        <pc:sldMkLst>
          <pc:docMk/>
          <pc:sldMk cId="3493313069" sldId="260"/>
        </pc:sldMkLst>
        <pc:spChg chg="mod">
          <ac:chgData name="Wiebke P." userId="efcaad3d062223a4" providerId="LiveId" clId="{1E241F3B-F193-4997-AF70-7F1BFD1FEC82}" dt="2023-01-26T14:27:26.953" v="426" actId="20577"/>
          <ac:spMkLst>
            <pc:docMk/>
            <pc:sldMk cId="3493313069" sldId="260"/>
            <ac:spMk id="2" creationId="{E494A41B-C8F8-0099-753A-F7E8C94EC3F8}"/>
          </ac:spMkLst>
        </pc:spChg>
        <pc:spChg chg="del mod">
          <ac:chgData name="Wiebke P." userId="efcaad3d062223a4" providerId="LiveId" clId="{1E241F3B-F193-4997-AF70-7F1BFD1FEC82}" dt="2023-01-26T14:16:11.199" v="319"/>
          <ac:spMkLst>
            <pc:docMk/>
            <pc:sldMk cId="3493313069" sldId="260"/>
            <ac:spMk id="3" creationId="{9A5215AA-1883-6E2B-F7A8-6E08DC3751C6}"/>
          </ac:spMkLst>
        </pc:spChg>
        <pc:spChg chg="add del">
          <ac:chgData name="Wiebke P." userId="efcaad3d062223a4" providerId="LiveId" clId="{1E241F3B-F193-4997-AF70-7F1BFD1FEC82}" dt="2023-01-26T14:16:08.789" v="317"/>
          <ac:spMkLst>
            <pc:docMk/>
            <pc:sldMk cId="3493313069" sldId="260"/>
            <ac:spMk id="4" creationId="{B4F53577-31E1-F7B4-0FB5-2A98A3744D01}"/>
          </ac:spMkLst>
        </pc:spChg>
        <pc:spChg chg="add del mod">
          <ac:chgData name="Wiebke P." userId="efcaad3d062223a4" providerId="LiveId" clId="{1E241F3B-F193-4997-AF70-7F1BFD1FEC82}" dt="2023-01-26T14:23:34.128" v="378"/>
          <ac:spMkLst>
            <pc:docMk/>
            <pc:sldMk cId="3493313069" sldId="260"/>
            <ac:spMk id="5" creationId="{B680C787-4AA5-D559-1D06-EA7A8A942E37}"/>
          </ac:spMkLst>
        </pc:spChg>
        <pc:spChg chg="add del mod">
          <ac:chgData name="Wiebke P." userId="efcaad3d062223a4" providerId="LiveId" clId="{1E241F3B-F193-4997-AF70-7F1BFD1FEC82}" dt="2023-01-26T14:24:32.341" v="385" actId="478"/>
          <ac:spMkLst>
            <pc:docMk/>
            <pc:sldMk cId="3493313069" sldId="260"/>
            <ac:spMk id="6" creationId="{94E1552D-3E94-D939-2B85-1A23C7DC1F34}"/>
          </ac:spMkLst>
        </pc:spChg>
        <pc:spChg chg="add del mod">
          <ac:chgData name="Wiebke P." userId="efcaad3d062223a4" providerId="LiveId" clId="{1E241F3B-F193-4997-AF70-7F1BFD1FEC82}" dt="2023-01-26T14:22:05.141" v="336"/>
          <ac:spMkLst>
            <pc:docMk/>
            <pc:sldMk cId="3493313069" sldId="260"/>
            <ac:spMk id="7" creationId="{6C0F50A2-C39A-B5E2-9F73-B7F3C9CF4CD1}"/>
          </ac:spMkLst>
        </pc:spChg>
        <pc:spChg chg="add del mod">
          <ac:chgData name="Wiebke P." userId="efcaad3d062223a4" providerId="LiveId" clId="{1E241F3B-F193-4997-AF70-7F1BFD1FEC82}" dt="2023-01-26T14:23:14.836" v="361"/>
          <ac:spMkLst>
            <pc:docMk/>
            <pc:sldMk cId="3493313069" sldId="260"/>
            <ac:spMk id="8" creationId="{0B2A3FAE-5209-7206-36E2-26BD42C9253F}"/>
          </ac:spMkLst>
        </pc:spChg>
        <pc:spChg chg="add del mod">
          <ac:chgData name="Wiebke P." userId="efcaad3d062223a4" providerId="LiveId" clId="{1E241F3B-F193-4997-AF70-7F1BFD1FEC82}" dt="2023-01-26T14:24:51.801" v="387"/>
          <ac:spMkLst>
            <pc:docMk/>
            <pc:sldMk cId="3493313069" sldId="260"/>
            <ac:spMk id="9" creationId="{E98693D6-3FB6-2556-EAA3-5C79D51F0899}"/>
          </ac:spMkLst>
        </pc:spChg>
        <pc:spChg chg="add mod">
          <ac:chgData name="Wiebke P." userId="efcaad3d062223a4" providerId="LiveId" clId="{1E241F3B-F193-4997-AF70-7F1BFD1FEC82}" dt="2023-01-26T14:40:17.122" v="488" actId="1076"/>
          <ac:spMkLst>
            <pc:docMk/>
            <pc:sldMk cId="3493313069" sldId="260"/>
            <ac:spMk id="10" creationId="{1559048B-AD38-ED97-F257-D9AF65126134}"/>
          </ac:spMkLst>
        </pc:spChg>
      </pc:sldChg>
      <pc:sldChg chg="modSp mod">
        <pc:chgData name="Wiebke P." userId="efcaad3d062223a4" providerId="LiveId" clId="{1E241F3B-F193-4997-AF70-7F1BFD1FEC82}" dt="2023-01-26T15:11:41.022" v="595" actId="20577"/>
        <pc:sldMkLst>
          <pc:docMk/>
          <pc:sldMk cId="312757319" sldId="262"/>
        </pc:sldMkLst>
        <pc:spChg chg="mod">
          <ac:chgData name="Wiebke P." userId="efcaad3d062223a4" providerId="LiveId" clId="{1E241F3B-F193-4997-AF70-7F1BFD1FEC82}" dt="2023-01-26T15:11:41.022" v="595" actId="20577"/>
          <ac:spMkLst>
            <pc:docMk/>
            <pc:sldMk cId="312757319" sldId="262"/>
            <ac:spMk id="3" creationId="{C517D61A-8896-55B1-CCB0-5E28C9CD097D}"/>
          </ac:spMkLst>
        </pc:spChg>
      </pc:sldChg>
      <pc:sldChg chg="addSp delSp modSp mod addCm">
        <pc:chgData name="Wiebke P." userId="efcaad3d062223a4" providerId="LiveId" clId="{1E241F3B-F193-4997-AF70-7F1BFD1FEC82}" dt="2023-01-26T14:49:32.185" v="524" actId="20577"/>
        <pc:sldMkLst>
          <pc:docMk/>
          <pc:sldMk cId="1503590785" sldId="264"/>
        </pc:sldMkLst>
        <pc:spChg chg="del mod">
          <ac:chgData name="Wiebke P." userId="efcaad3d062223a4" providerId="LiveId" clId="{1E241F3B-F193-4997-AF70-7F1BFD1FEC82}" dt="2023-01-26T13:07:23.200" v="251" actId="478"/>
          <ac:spMkLst>
            <pc:docMk/>
            <pc:sldMk cId="1503590785" sldId="264"/>
            <ac:spMk id="3" creationId="{E922772D-F1E7-A298-1291-3AF6CB9A7091}"/>
          </ac:spMkLst>
        </pc:spChg>
        <pc:spChg chg="add mod">
          <ac:chgData name="Wiebke P." userId="efcaad3d062223a4" providerId="LiveId" clId="{1E241F3B-F193-4997-AF70-7F1BFD1FEC82}" dt="2023-01-26T14:49:32.185" v="524" actId="20577"/>
          <ac:spMkLst>
            <pc:docMk/>
            <pc:sldMk cId="1503590785" sldId="264"/>
            <ac:spMk id="12" creationId="{E36ED0E7-015B-E450-2C11-65FF22F9AA35}"/>
          </ac:spMkLst>
        </pc:spChg>
        <pc:grpChg chg="add del mod">
          <ac:chgData name="Wiebke P." userId="efcaad3d062223a4" providerId="LiveId" clId="{1E241F3B-F193-4997-AF70-7F1BFD1FEC82}" dt="2023-01-26T12:28:58.023" v="247" actId="21"/>
          <ac:grpSpMkLst>
            <pc:docMk/>
            <pc:sldMk cId="1503590785" sldId="264"/>
            <ac:grpSpMk id="8" creationId="{0DC49E3A-7EFD-51C0-EFA2-870C79716A74}"/>
          </ac:grpSpMkLst>
        </pc:grpChg>
        <pc:grpChg chg="add mod">
          <ac:chgData name="Wiebke P." userId="efcaad3d062223a4" providerId="LiveId" clId="{1E241F3B-F193-4997-AF70-7F1BFD1FEC82}" dt="2023-01-26T13:07:48.778" v="255" actId="1076"/>
          <ac:grpSpMkLst>
            <pc:docMk/>
            <pc:sldMk cId="1503590785" sldId="264"/>
            <ac:grpSpMk id="9" creationId="{ABE4F0BB-9D37-62D7-3C4E-B0148428B73A}"/>
          </ac:grpSpMkLst>
        </pc:grpChg>
        <pc:picChg chg="add mod">
          <ac:chgData name="Wiebke P." userId="efcaad3d062223a4" providerId="LiveId" clId="{1E241F3B-F193-4997-AF70-7F1BFD1FEC82}" dt="2023-01-26T12:28:31.055" v="246" actId="164"/>
          <ac:picMkLst>
            <pc:docMk/>
            <pc:sldMk cId="1503590785" sldId="264"/>
            <ac:picMk id="5" creationId="{4DDE6CD3-FDD6-0CD0-4551-255BAE40304B}"/>
          </ac:picMkLst>
        </pc:picChg>
        <pc:picChg chg="add mod">
          <ac:chgData name="Wiebke P." userId="efcaad3d062223a4" providerId="LiveId" clId="{1E241F3B-F193-4997-AF70-7F1BFD1FEC82}" dt="2023-01-26T12:28:31.055" v="246" actId="164"/>
          <ac:picMkLst>
            <pc:docMk/>
            <pc:sldMk cId="1503590785" sldId="264"/>
            <ac:picMk id="7" creationId="{4ADB81E9-AB5D-9A52-928A-E706FFA7918D}"/>
          </ac:picMkLst>
        </pc:picChg>
        <pc:picChg chg="mod">
          <ac:chgData name="Wiebke P." userId="efcaad3d062223a4" providerId="LiveId" clId="{1E241F3B-F193-4997-AF70-7F1BFD1FEC82}" dt="2023-01-26T12:29:06.958" v="248"/>
          <ac:picMkLst>
            <pc:docMk/>
            <pc:sldMk cId="1503590785" sldId="264"/>
            <ac:picMk id="10" creationId="{9D64DDD9-5AB3-8834-D925-9122728E66D2}"/>
          </ac:picMkLst>
        </pc:picChg>
        <pc:picChg chg="mod">
          <ac:chgData name="Wiebke P." userId="efcaad3d062223a4" providerId="LiveId" clId="{1E241F3B-F193-4997-AF70-7F1BFD1FEC82}" dt="2023-01-26T12:29:06.958" v="248"/>
          <ac:picMkLst>
            <pc:docMk/>
            <pc:sldMk cId="1503590785" sldId="264"/>
            <ac:picMk id="11" creationId="{F129D240-A81A-C649-5BB6-0686CA2C12F5}"/>
          </ac:picMkLst>
        </pc:picChg>
      </pc:sldChg>
      <pc:sldChg chg="modSp mod">
        <pc:chgData name="Wiebke P." userId="efcaad3d062223a4" providerId="LiveId" clId="{1E241F3B-F193-4997-AF70-7F1BFD1FEC82}" dt="2023-01-25T14:09:37.442" v="91" actId="1076"/>
        <pc:sldMkLst>
          <pc:docMk/>
          <pc:sldMk cId="3475202678" sldId="266"/>
        </pc:sldMkLst>
        <pc:grpChg chg="mod">
          <ac:chgData name="Wiebke P." userId="efcaad3d062223a4" providerId="LiveId" clId="{1E241F3B-F193-4997-AF70-7F1BFD1FEC82}" dt="2023-01-25T14:09:37.442" v="91" actId="1076"/>
          <ac:grpSpMkLst>
            <pc:docMk/>
            <pc:sldMk cId="3475202678" sldId="266"/>
            <ac:grpSpMk id="37" creationId="{023579DC-9799-FFF4-BBB1-02BA6A4C4A50}"/>
          </ac:grpSpMkLst>
        </pc:grpChg>
      </pc:sldChg>
      <pc:sldChg chg="addSp delSp modSp mod">
        <pc:chgData name="Wiebke P." userId="efcaad3d062223a4" providerId="LiveId" clId="{1E241F3B-F193-4997-AF70-7F1BFD1FEC82}" dt="2023-01-25T18:11:01.084" v="237" actId="20577"/>
        <pc:sldMkLst>
          <pc:docMk/>
          <pc:sldMk cId="719769437" sldId="267"/>
        </pc:sldMkLst>
        <pc:spChg chg="add del mod">
          <ac:chgData name="Wiebke P." userId="efcaad3d062223a4" providerId="LiveId" clId="{1E241F3B-F193-4997-AF70-7F1BFD1FEC82}" dt="2023-01-25T18:11:01.084" v="237" actId="20577"/>
          <ac:spMkLst>
            <pc:docMk/>
            <pc:sldMk cId="719769437" sldId="267"/>
            <ac:spMk id="3" creationId="{433187AA-9C32-B1C0-1EB3-278B1297B2C1}"/>
          </ac:spMkLst>
        </pc:spChg>
        <pc:spChg chg="add del">
          <ac:chgData name="Wiebke P." userId="efcaad3d062223a4" providerId="LiveId" clId="{1E241F3B-F193-4997-AF70-7F1BFD1FEC82}" dt="2023-01-25T13:50:21.179" v="10" actId="478"/>
          <ac:spMkLst>
            <pc:docMk/>
            <pc:sldMk cId="719769437" sldId="267"/>
            <ac:spMk id="4" creationId="{56429F33-6BA4-DBB5-865D-C168F8B7014C}"/>
          </ac:spMkLst>
        </pc:spChg>
        <pc:spChg chg="add del mod">
          <ac:chgData name="Wiebke P." userId="efcaad3d062223a4" providerId="LiveId" clId="{1E241F3B-F193-4997-AF70-7F1BFD1FEC82}" dt="2023-01-25T13:53:31.772" v="82" actId="478"/>
          <ac:spMkLst>
            <pc:docMk/>
            <pc:sldMk cId="719769437" sldId="267"/>
            <ac:spMk id="7" creationId="{906E4952-E7F3-B8DC-53D7-A7838AE7B0EA}"/>
          </ac:spMkLst>
        </pc:spChg>
        <pc:spChg chg="add mod">
          <ac:chgData name="Wiebke P." userId="efcaad3d062223a4" providerId="LiveId" clId="{1E241F3B-F193-4997-AF70-7F1BFD1FEC82}" dt="2023-01-25T13:53:45.741" v="85" actId="1076"/>
          <ac:spMkLst>
            <pc:docMk/>
            <pc:sldMk cId="719769437" sldId="267"/>
            <ac:spMk id="10" creationId="{00C94B14-0789-56AD-2EDF-EC17D08DA24A}"/>
          </ac:spMkLst>
        </pc:spChg>
        <pc:picChg chg="add mod">
          <ac:chgData name="Wiebke P." userId="efcaad3d062223a4" providerId="LiveId" clId="{1E241F3B-F193-4997-AF70-7F1BFD1FEC82}" dt="2023-01-25T13:51:13.768" v="55" actId="1076"/>
          <ac:picMkLst>
            <pc:docMk/>
            <pc:sldMk cId="719769437" sldId="267"/>
            <ac:picMk id="6" creationId="{32E26E38-F6E8-5EF8-D098-9A50F1823C68}"/>
          </ac:picMkLst>
        </pc:picChg>
        <pc:picChg chg="add mod">
          <ac:chgData name="Wiebke P." userId="efcaad3d062223a4" providerId="LiveId" clId="{1E241F3B-F193-4997-AF70-7F1BFD1FEC82}" dt="2023-01-25T13:53:51.635" v="86" actId="1076"/>
          <ac:picMkLst>
            <pc:docMk/>
            <pc:sldMk cId="719769437" sldId="267"/>
            <ac:picMk id="9" creationId="{DC5CC9B9-47D0-E5A8-8236-AAB65E8D1660}"/>
          </ac:picMkLst>
        </pc:picChg>
      </pc:sldChg>
      <pc:sldChg chg="addSp delSp modSp mod">
        <pc:chgData name="Wiebke P." userId="efcaad3d062223a4" providerId="LiveId" clId="{1E241F3B-F193-4997-AF70-7F1BFD1FEC82}" dt="2023-01-26T13:44:08.470" v="301" actId="1076"/>
        <pc:sldMkLst>
          <pc:docMk/>
          <pc:sldMk cId="2650126260" sldId="269"/>
        </pc:sldMkLst>
        <pc:grpChg chg="add mod">
          <ac:chgData name="Wiebke P." userId="efcaad3d062223a4" providerId="LiveId" clId="{1E241F3B-F193-4997-AF70-7F1BFD1FEC82}" dt="2023-01-26T13:44:08.470" v="301" actId="1076"/>
          <ac:grpSpMkLst>
            <pc:docMk/>
            <pc:sldMk cId="2650126260" sldId="269"/>
            <ac:grpSpMk id="24" creationId="{97F35531-8478-8C35-1F40-F9D880EC9815}"/>
          </ac:grpSpMkLst>
        </pc:grpChg>
        <pc:picChg chg="add mod">
          <ac:chgData name="Wiebke P." userId="efcaad3d062223a4" providerId="LiveId" clId="{1E241F3B-F193-4997-AF70-7F1BFD1FEC82}" dt="2023-01-26T13:42:38.567" v="300" actId="1076"/>
          <ac:picMkLst>
            <pc:docMk/>
            <pc:sldMk cId="2650126260" sldId="269"/>
            <ac:picMk id="4" creationId="{39D00486-58EB-E18D-BB76-E4198857DEA9}"/>
          </ac:picMkLst>
        </pc:picChg>
        <pc:picChg chg="add del mod">
          <ac:chgData name="Wiebke P." userId="efcaad3d062223a4" providerId="LiveId" clId="{1E241F3B-F193-4997-AF70-7F1BFD1FEC82}" dt="2023-01-26T13:34:53.275" v="271" actId="21"/>
          <ac:picMkLst>
            <pc:docMk/>
            <pc:sldMk cId="2650126260" sldId="269"/>
            <ac:picMk id="6" creationId="{61679DAD-DF26-E4EA-E233-6E8BC2C88F3D}"/>
          </ac:picMkLst>
        </pc:picChg>
        <pc:picChg chg="add del mod">
          <ac:chgData name="Wiebke P." userId="efcaad3d062223a4" providerId="LiveId" clId="{1E241F3B-F193-4997-AF70-7F1BFD1FEC82}" dt="2023-01-26T13:39:37.483" v="274" actId="478"/>
          <ac:picMkLst>
            <pc:docMk/>
            <pc:sldMk cId="2650126260" sldId="269"/>
            <ac:picMk id="8" creationId="{2A21B27A-89CA-C8ED-008F-04D2B2BCAC65}"/>
          </ac:picMkLst>
        </pc:picChg>
        <pc:picChg chg="add mod">
          <ac:chgData name="Wiebke P." userId="efcaad3d062223a4" providerId="LiveId" clId="{1E241F3B-F193-4997-AF70-7F1BFD1FEC82}" dt="2023-01-26T13:41:57.729" v="291" actId="164"/>
          <ac:picMkLst>
            <pc:docMk/>
            <pc:sldMk cId="2650126260" sldId="269"/>
            <ac:picMk id="10" creationId="{D4C1B399-931F-EC5A-69F4-4349AA6EBACB}"/>
          </ac:picMkLst>
        </pc:picChg>
        <pc:cxnChg chg="add mod">
          <ac:chgData name="Wiebke P." userId="efcaad3d062223a4" providerId="LiveId" clId="{1E241F3B-F193-4997-AF70-7F1BFD1FEC82}" dt="2023-01-26T13:41:57.729" v="291" actId="164"/>
          <ac:cxnSpMkLst>
            <pc:docMk/>
            <pc:sldMk cId="2650126260" sldId="269"/>
            <ac:cxnSpMk id="12" creationId="{9B93E595-61A0-1D9C-EA54-0A573AD6EA52}"/>
          </ac:cxnSpMkLst>
        </pc:cxnChg>
        <pc:cxnChg chg="add del mod">
          <ac:chgData name="Wiebke P." userId="efcaad3d062223a4" providerId="LiveId" clId="{1E241F3B-F193-4997-AF70-7F1BFD1FEC82}" dt="2023-01-26T13:40:36.781" v="283" actId="478"/>
          <ac:cxnSpMkLst>
            <pc:docMk/>
            <pc:sldMk cId="2650126260" sldId="269"/>
            <ac:cxnSpMk id="14" creationId="{B1E2F9F1-9644-4505-0431-757AE63846C9}"/>
          </ac:cxnSpMkLst>
        </pc:cxnChg>
        <pc:cxnChg chg="add mod">
          <ac:chgData name="Wiebke P." userId="efcaad3d062223a4" providerId="LiveId" clId="{1E241F3B-F193-4997-AF70-7F1BFD1FEC82}" dt="2023-01-26T13:41:57.729" v="291" actId="164"/>
          <ac:cxnSpMkLst>
            <pc:docMk/>
            <pc:sldMk cId="2650126260" sldId="269"/>
            <ac:cxnSpMk id="18" creationId="{39837932-CD48-7F5E-A6D2-017FD5B2C100}"/>
          </ac:cxnSpMkLst>
        </pc:cxnChg>
        <pc:cxnChg chg="add mod">
          <ac:chgData name="Wiebke P." userId="efcaad3d062223a4" providerId="LiveId" clId="{1E241F3B-F193-4997-AF70-7F1BFD1FEC82}" dt="2023-01-26T13:41:57.729" v="291" actId="164"/>
          <ac:cxnSpMkLst>
            <pc:docMk/>
            <pc:sldMk cId="2650126260" sldId="269"/>
            <ac:cxnSpMk id="23" creationId="{32509D0D-8204-68C1-4044-E822705E8225}"/>
          </ac:cxnSpMkLst>
        </pc:cxnChg>
      </pc:sldChg>
      <pc:sldChg chg="modSp mod">
        <pc:chgData name="Wiebke P." userId="efcaad3d062223a4" providerId="LiveId" clId="{1E241F3B-F193-4997-AF70-7F1BFD1FEC82}" dt="2023-01-25T18:11:17.794" v="238" actId="20577"/>
        <pc:sldMkLst>
          <pc:docMk/>
          <pc:sldMk cId="153829090" sldId="270"/>
        </pc:sldMkLst>
        <pc:spChg chg="mod">
          <ac:chgData name="Wiebke P." userId="efcaad3d062223a4" providerId="LiveId" clId="{1E241F3B-F193-4997-AF70-7F1BFD1FEC82}" dt="2023-01-25T18:11:17.794" v="238" actId="20577"/>
          <ac:spMkLst>
            <pc:docMk/>
            <pc:sldMk cId="153829090" sldId="270"/>
            <ac:spMk id="7" creationId="{4BEADA26-1F21-213C-12BF-0B7326FD5F14}"/>
          </ac:spMkLst>
        </pc:spChg>
      </pc:sldChg>
      <pc:sldChg chg="del">
        <pc:chgData name="Wiebke P." userId="efcaad3d062223a4" providerId="LiveId" clId="{1E241F3B-F193-4997-AF70-7F1BFD1FEC82}" dt="2023-01-25T14:29:55.593" v="92" actId="2696"/>
        <pc:sldMkLst>
          <pc:docMk/>
          <pc:sldMk cId="4204205736" sldId="271"/>
        </pc:sldMkLst>
      </pc:sldChg>
      <pc:sldChg chg="modSp mod">
        <pc:chgData name="Wiebke P." userId="efcaad3d062223a4" providerId="LiveId" clId="{1E241F3B-F193-4997-AF70-7F1BFD1FEC82}" dt="2023-01-26T14:01:21.787" v="315" actId="255"/>
        <pc:sldMkLst>
          <pc:docMk/>
          <pc:sldMk cId="2699386429" sldId="273"/>
        </pc:sldMkLst>
        <pc:spChg chg="mod">
          <ac:chgData name="Wiebke P." userId="efcaad3d062223a4" providerId="LiveId" clId="{1E241F3B-F193-4997-AF70-7F1BFD1FEC82}" dt="2023-01-26T14:01:21.787" v="315" actId="255"/>
          <ac:spMkLst>
            <pc:docMk/>
            <pc:sldMk cId="2699386429" sldId="273"/>
            <ac:spMk id="3" creationId="{697C37A0-1818-C5F6-2FAA-723F5AABA3E5}"/>
          </ac:spMkLst>
        </pc:spChg>
      </pc:sldChg>
      <pc:sldChg chg="modSp mod">
        <pc:chgData name="Wiebke P." userId="efcaad3d062223a4" providerId="LiveId" clId="{1E241F3B-F193-4997-AF70-7F1BFD1FEC82}" dt="2023-01-25T18:08:36.181" v="233" actId="20577"/>
        <pc:sldMkLst>
          <pc:docMk/>
          <pc:sldMk cId="3111485508" sldId="274"/>
        </pc:sldMkLst>
        <pc:spChg chg="mod">
          <ac:chgData name="Wiebke P." userId="efcaad3d062223a4" providerId="LiveId" clId="{1E241F3B-F193-4997-AF70-7F1BFD1FEC82}" dt="2023-01-25T18:08:36.181" v="233" actId="20577"/>
          <ac:spMkLst>
            <pc:docMk/>
            <pc:sldMk cId="3111485508" sldId="274"/>
            <ac:spMk id="5" creationId="{A8E84BA1-92C0-7C9D-85B7-C6A80A8C340A}"/>
          </ac:spMkLst>
        </pc:spChg>
        <pc:spChg chg="mod">
          <ac:chgData name="Wiebke P." userId="efcaad3d062223a4" providerId="LiveId" clId="{1E241F3B-F193-4997-AF70-7F1BFD1FEC82}" dt="2023-01-25T18:06:27.854" v="194" actId="20577"/>
          <ac:spMkLst>
            <pc:docMk/>
            <pc:sldMk cId="3111485508" sldId="274"/>
            <ac:spMk id="6" creationId="{22804C0F-7AAC-DB8F-5E38-4217E60BBC9B}"/>
          </ac:spMkLst>
        </pc:spChg>
        <pc:picChg chg="mod">
          <ac:chgData name="Wiebke P." userId="efcaad3d062223a4" providerId="LiveId" clId="{1E241F3B-F193-4997-AF70-7F1BFD1FEC82}" dt="2023-01-25T14:09:17.618" v="89" actId="1076"/>
          <ac:picMkLst>
            <pc:docMk/>
            <pc:sldMk cId="3111485508" sldId="274"/>
            <ac:picMk id="7" creationId="{B295A144-0CA6-8889-1BFE-6E5F355A733C}"/>
          </ac:picMkLst>
        </pc:picChg>
      </pc:sldChg>
      <pc:sldChg chg="modSp new mod">
        <pc:chgData name="Wiebke P." userId="efcaad3d062223a4" providerId="LiveId" clId="{1E241F3B-F193-4997-AF70-7F1BFD1FEC82}" dt="2023-01-26T14:26:54.443" v="395"/>
        <pc:sldMkLst>
          <pc:docMk/>
          <pc:sldMk cId="3347443274" sldId="275"/>
        </pc:sldMkLst>
        <pc:spChg chg="mod">
          <ac:chgData name="Wiebke P." userId="efcaad3d062223a4" providerId="LiveId" clId="{1E241F3B-F193-4997-AF70-7F1BFD1FEC82}" dt="2023-01-26T14:26:54.443" v="395"/>
          <ac:spMkLst>
            <pc:docMk/>
            <pc:sldMk cId="3347443274" sldId="275"/>
            <ac:spMk id="2" creationId="{F6740CFC-43C4-3FD8-C860-555E56E3A150}"/>
          </ac:spMkLst>
        </pc:spChg>
      </pc:sldChg>
      <pc:sldChg chg="addSp delSp modSp new mod">
        <pc:chgData name="Wiebke P." userId="efcaad3d062223a4" providerId="LiveId" clId="{1E241F3B-F193-4997-AF70-7F1BFD1FEC82}" dt="2023-01-26T14:39:44.272" v="484" actId="1076"/>
        <pc:sldMkLst>
          <pc:docMk/>
          <pc:sldMk cId="902531769" sldId="276"/>
        </pc:sldMkLst>
        <pc:spChg chg="mod">
          <ac:chgData name="Wiebke P." userId="efcaad3d062223a4" providerId="LiveId" clId="{1E241F3B-F193-4997-AF70-7F1BFD1FEC82}" dt="2023-01-26T14:27:34.824" v="436" actId="20577"/>
          <ac:spMkLst>
            <pc:docMk/>
            <pc:sldMk cId="902531769" sldId="276"/>
            <ac:spMk id="2" creationId="{4FBD3B56-3DE2-34FB-EDBA-E6FC80C24976}"/>
          </ac:spMkLst>
        </pc:spChg>
        <pc:spChg chg="del mod">
          <ac:chgData name="Wiebke P." userId="efcaad3d062223a4" providerId="LiveId" clId="{1E241F3B-F193-4997-AF70-7F1BFD1FEC82}" dt="2023-01-26T14:28:14" v="438"/>
          <ac:spMkLst>
            <pc:docMk/>
            <pc:sldMk cId="902531769" sldId="276"/>
            <ac:spMk id="3" creationId="{8315FC7E-2D21-B310-2057-836CC0D901EF}"/>
          </ac:spMkLst>
        </pc:spChg>
        <pc:spChg chg="add mod">
          <ac:chgData name="Wiebke P." userId="efcaad3d062223a4" providerId="LiveId" clId="{1E241F3B-F193-4997-AF70-7F1BFD1FEC82}" dt="2023-01-26T14:39:44.272" v="484" actId="1076"/>
          <ac:spMkLst>
            <pc:docMk/>
            <pc:sldMk cId="902531769" sldId="276"/>
            <ac:spMk id="4" creationId="{F270651E-B14E-B179-99F9-705AD0600435}"/>
          </ac:spMkLst>
        </pc:spChg>
      </pc:sldChg>
      <pc:sldChg chg="addSp delSp modSp new mod">
        <pc:chgData name="Wiebke P." userId="efcaad3d062223a4" providerId="LiveId" clId="{1E241F3B-F193-4997-AF70-7F1BFD1FEC82}" dt="2023-01-26T14:41:51.962" v="490" actId="1076"/>
        <pc:sldMkLst>
          <pc:docMk/>
          <pc:sldMk cId="1811475638" sldId="277"/>
        </pc:sldMkLst>
        <pc:spChg chg="mod">
          <ac:chgData name="Wiebke P." userId="efcaad3d062223a4" providerId="LiveId" clId="{1E241F3B-F193-4997-AF70-7F1BFD1FEC82}" dt="2023-01-26T14:28:51.824" v="455" actId="20577"/>
          <ac:spMkLst>
            <pc:docMk/>
            <pc:sldMk cId="1811475638" sldId="277"/>
            <ac:spMk id="2" creationId="{F727812B-1B9A-C6D1-00F7-9206902B08A7}"/>
          </ac:spMkLst>
        </pc:spChg>
        <pc:spChg chg="del mod">
          <ac:chgData name="Wiebke P." userId="efcaad3d062223a4" providerId="LiveId" clId="{1E241F3B-F193-4997-AF70-7F1BFD1FEC82}" dt="2023-01-26T14:29:11.278" v="457"/>
          <ac:spMkLst>
            <pc:docMk/>
            <pc:sldMk cId="1811475638" sldId="277"/>
            <ac:spMk id="3" creationId="{2EAAED67-9C03-C96E-8209-1C2A59F71867}"/>
          </ac:spMkLst>
        </pc:spChg>
        <pc:spChg chg="add mod">
          <ac:chgData name="Wiebke P." userId="efcaad3d062223a4" providerId="LiveId" clId="{1E241F3B-F193-4997-AF70-7F1BFD1FEC82}" dt="2023-01-26T14:41:51.962" v="490" actId="1076"/>
          <ac:spMkLst>
            <pc:docMk/>
            <pc:sldMk cId="1811475638" sldId="277"/>
            <ac:spMk id="4" creationId="{DD9A669F-B767-1077-B642-BF122D4345D2}"/>
          </ac:spMkLst>
        </pc:spChg>
      </pc:sldChg>
      <pc:sldChg chg="new">
        <pc:chgData name="Wiebke P." userId="efcaad3d062223a4" providerId="LiveId" clId="{1E241F3B-F193-4997-AF70-7F1BFD1FEC82}" dt="2023-01-26T14:53:38.579" v="525" actId="680"/>
        <pc:sldMkLst>
          <pc:docMk/>
          <pc:sldMk cId="1256878338" sldId="278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26T15:48:49.4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7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9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4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6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61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8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50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4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5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8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1EF38B-31D5-430D-9296-9C5C4827E4A6}" type="datetimeFigureOut">
              <a:rPr lang="de-DE" smtClean="0"/>
              <a:t>27.01.2023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06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A47CA7-103E-0F1F-837D-B564277F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93" b="100000" l="2058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4146167"/>
            <a:ext cx="4813301" cy="27074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36A4D0-A643-065F-30A9-F51CD3B6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50" b="86875" l="67875" r="95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44" y="282603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3248E6-441C-48F4-8010-2824D2E83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70" b="51691" l="40400" r="62667">
                        <a14:foregroundMark x1="9400" y1="11111" x2="22600" y2="1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386" y="-1142179"/>
            <a:ext cx="993913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06E40BD-DE93-7720-B7CC-DC1E45007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46" r="5547" b="73053"/>
          <a:stretch/>
        </p:blipFill>
        <p:spPr>
          <a:xfrm>
            <a:off x="323849" y="2648665"/>
            <a:ext cx="8242301" cy="13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C1FB4-0F61-4DC6-AB33-958A424B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BBAE61-0B67-D3DD-485E-433C29253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86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FC902-78A9-37A2-F3C3-01C0CB2B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Strategy</a:t>
            </a:r>
            <a:r>
              <a:rPr lang="de-DE" dirty="0"/>
              <a:t> – Java Style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D4AE6A8-BB8B-78A1-E738-F5FDDDC38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4471" y="1487342"/>
            <a:ext cx="4563093" cy="84501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66875C-8895-0F5C-02AD-0C9B4D9B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5" y="5114916"/>
            <a:ext cx="4786856" cy="15067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066F5F-B49B-11FC-87A5-B106ED6B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73" y="4391475"/>
            <a:ext cx="4463238" cy="54335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1577CB-B96C-27CA-61BD-B4F74E1C6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4195" y="139960"/>
            <a:ext cx="1134823" cy="1584905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BECAA6E-EF45-D025-2C85-EEF060DE20FB}"/>
              </a:ext>
            </a:extLst>
          </p:cNvPr>
          <p:cNvGrpSpPr/>
          <p:nvPr/>
        </p:nvGrpSpPr>
        <p:grpSpPr>
          <a:xfrm>
            <a:off x="313652" y="2254232"/>
            <a:ext cx="4219817" cy="1909785"/>
            <a:chOff x="444137" y="2592406"/>
            <a:chExt cx="4219817" cy="190978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03360DCA-7600-4AC4-390D-FFAC4EB7A464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2B181BA5-5F56-7AA5-F3A9-FAB0AF7061D7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4C0D0B2-CC55-D873-E2A3-3EEC5F19EBF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CE03D24-CBC7-1B0E-762E-F99079BF93CA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BF7CE06-0ED2-C520-F562-07B5DB1A27F5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 err="1"/>
                  <a:t>Strategy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261CA4A-433E-8558-C42B-F395BE5EDC6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</a:t>
                </a:r>
                <a:r>
                  <a:rPr lang="de-DE" sz="1000" i="1" dirty="0" err="1"/>
                  <a:t>execute</a:t>
                </a:r>
                <a:r>
                  <a:rPr lang="de-DE" sz="1000" i="1" dirty="0"/>
                  <a:t>()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1EA2E6F-A537-3797-493D-AFC846E0C99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809D0C9-4F86-34E2-03E4-4BADF6774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ConcreteStrategyB</a:t>
                </a:r>
                <a:endParaRPr lang="de-DE" sz="1000" b="1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DDDA18E-EC87-E2DF-C975-320722213618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276F1CF-C284-0321-6EDB-0DCD0E38D6D5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2062162-064A-1F1B-1352-2F031B2765E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ConcreteStrategyA</a:t>
                </a:r>
                <a:endParaRPr lang="de-DE" sz="1000" b="1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8EB6B2A-89E9-72E2-80A7-40798A2B66A0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F26940D0-FE5F-C8D6-EF60-B1A92A8C1B8E}"/>
                </a:ext>
              </a:extLst>
            </p:cNvPr>
            <p:cNvCxnSpPr>
              <a:cxnSpLocks/>
              <a:stCxn id="24" idx="2"/>
              <a:endCxn id="32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C9E6AE37-E05C-B8F6-0E26-D6626D47FF9C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leichschenkliges Dreieck 42">
              <a:extLst>
                <a:ext uri="{FF2B5EF4-FFF2-40B4-BE49-F238E27FC236}">
                  <a16:creationId xmlns:a16="http://schemas.microsoft.com/office/drawing/2014/main" id="{4B615B0D-E180-7DBC-E4BD-CB8B45D78B46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E79967D7-4382-FA6B-AE0A-E2848E9F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ussdiagramm: Verzweigung 46">
              <a:extLst>
                <a:ext uri="{FF2B5EF4-FFF2-40B4-BE49-F238E27FC236}">
                  <a16:creationId xmlns:a16="http://schemas.microsoft.com/office/drawing/2014/main" id="{79A7C384-1C57-4362-A8EC-894A03475D28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88A06FCC-BED5-7E5F-D98C-EB55A0D98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456" y="2674767"/>
            <a:ext cx="6284471" cy="39395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SeeTheFuture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Move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flag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override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makeMove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currentPlayer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state.currentPlayer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state.players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currentPlayer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handCards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played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 "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card.cardName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newDiscardPile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state.discardPile.appended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newHandCards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state.players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currentPlayer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playCard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newPlayer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state.players.updated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currentPlayer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state.players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currentPlayer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newHandCards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newState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state.copy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newPlayer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discardPile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newDiscardPile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newState.deck.length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topCards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newState.deck.take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topCards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newState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topCards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newState.deck.take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newState.deck.length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topCards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newState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9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6391-222F-BE4B-E935-60715A61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Factory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FB997FC-9AAB-371C-D880-C34B9AF04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1809" y="1156731"/>
            <a:ext cx="2305067" cy="144781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126C45-D014-B090-B500-7687CA8A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49" y="2739363"/>
            <a:ext cx="4327707" cy="20378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E69CC5-66AD-47E3-8BB0-796D7829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885" y="3180236"/>
            <a:ext cx="3796292" cy="3457493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2A23D9F-C7E1-FE85-7A19-F5A3F7C8B33B}"/>
              </a:ext>
            </a:extLst>
          </p:cNvPr>
          <p:cNvGrpSpPr/>
          <p:nvPr/>
        </p:nvGrpSpPr>
        <p:grpSpPr>
          <a:xfrm>
            <a:off x="206271" y="2592406"/>
            <a:ext cx="3448466" cy="1912542"/>
            <a:chOff x="206271" y="2592406"/>
            <a:chExt cx="3448466" cy="1912542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2C628CC8-4E03-8187-770A-655E3EDA77F7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flipH="1">
              <a:off x="862148" y="2886321"/>
              <a:ext cx="1" cy="121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AE05995-A1CB-2C8D-C386-391B73D08239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2998861" y="3245194"/>
              <a:ext cx="0" cy="675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6967B4-045D-76F7-CDE7-EC39524B1E1C}"/>
                </a:ext>
              </a:extLst>
            </p:cNvPr>
            <p:cNvSpPr/>
            <p:nvPr/>
          </p:nvSpPr>
          <p:spPr>
            <a:xfrm>
              <a:off x="248194" y="2592406"/>
              <a:ext cx="1227909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&lt;&lt;interface&gt;&gt;</a:t>
              </a:r>
            </a:p>
            <a:p>
              <a:pPr algn="ctr"/>
              <a:r>
                <a:rPr lang="de-DE" sz="1000" dirty="0" err="1"/>
                <a:t>Product</a:t>
              </a:r>
              <a:endParaRPr lang="de-DE" sz="1000" dirty="0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18BAFE2-8E69-DA0B-D247-AD2B3A43D62D}"/>
                </a:ext>
              </a:extLst>
            </p:cNvPr>
            <p:cNvGrpSpPr/>
            <p:nvPr/>
          </p:nvGrpSpPr>
          <p:grpSpPr>
            <a:xfrm>
              <a:off x="2342984" y="2604542"/>
              <a:ext cx="1311753" cy="640651"/>
              <a:chOff x="947057" y="2847703"/>
              <a:chExt cx="1574074" cy="783772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AEFCEF44-1C4E-9C37-A47F-CD030522CF13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i="1" dirty="0" err="1"/>
                  <a:t>Creato</a:t>
                </a:r>
                <a:endParaRPr lang="de-DE" sz="1000" b="1" i="1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1922F94-BD95-0E25-6778-02F7FE2CAA4B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  <a:p>
                <a:r>
                  <a:rPr lang="de-DE" sz="1000" dirty="0"/>
                  <a:t>+</a:t>
                </a:r>
                <a:r>
                  <a:rPr lang="de-DE" sz="1000" dirty="0" err="1"/>
                  <a:t>anOperation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07213B6-2F9C-735C-F201-F6B853482872}"/>
                </a:ext>
              </a:extLst>
            </p:cNvPr>
            <p:cNvGrpSpPr/>
            <p:nvPr/>
          </p:nvGrpSpPr>
          <p:grpSpPr>
            <a:xfrm>
              <a:off x="2342984" y="3921190"/>
              <a:ext cx="1311753" cy="583758"/>
              <a:chOff x="947057" y="2847703"/>
              <a:chExt cx="1574074" cy="783772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46FB51-E79D-853B-C943-CB24FECDC3A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ConcreteCreator</a:t>
                </a:r>
                <a:endParaRPr lang="de-DE" sz="1000" b="1" dirty="0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F089B3B-B14B-267E-3545-1C4DC2DA9855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</p:txBody>
          </p:sp>
        </p:grp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F4500272-8475-8C24-D775-C5C71621233A}"/>
                </a:ext>
              </a:extLst>
            </p:cNvPr>
            <p:cNvSpPr/>
            <p:nvPr/>
          </p:nvSpPr>
          <p:spPr>
            <a:xfrm>
              <a:off x="2928397" y="325993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CBA45-99B1-19EE-BC82-A5259F3EEEA1}"/>
                </a:ext>
              </a:extLst>
            </p:cNvPr>
            <p:cNvSpPr/>
            <p:nvPr/>
          </p:nvSpPr>
          <p:spPr>
            <a:xfrm>
              <a:off x="206271" y="4102465"/>
              <a:ext cx="1311753" cy="271242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ConcreteProduct</a:t>
              </a:r>
              <a:endParaRPr lang="de-DE" sz="1000" b="1" dirty="0"/>
            </a:p>
          </p:txBody>
        </p:sp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77B15051-677D-4B42-2118-1BCE12C26C6E}"/>
                </a:ext>
              </a:extLst>
            </p:cNvPr>
            <p:cNvSpPr/>
            <p:nvPr/>
          </p:nvSpPr>
          <p:spPr>
            <a:xfrm>
              <a:off x="790521" y="2901846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44F10C4-0AE6-8992-72A9-A59B92BE22A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518024" y="4238086"/>
              <a:ext cx="824960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9027C84-8FEC-EC38-8CBE-EA79A885A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738" y="161900"/>
            <a:ext cx="1108272" cy="15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99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EEA0-FED2-895B-B2A0-6A93876C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721E7E-17DD-33A6-D17E-7212D4E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780" y="124491"/>
            <a:ext cx="1046378" cy="153081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96178B-C60D-56A1-A0B9-D8E0D7A07F76}"/>
              </a:ext>
            </a:extLst>
          </p:cNvPr>
          <p:cNvGrpSpPr/>
          <p:nvPr/>
        </p:nvGrpSpPr>
        <p:grpSpPr>
          <a:xfrm>
            <a:off x="747067" y="3293633"/>
            <a:ext cx="4219817" cy="1909785"/>
            <a:chOff x="444137" y="2592406"/>
            <a:chExt cx="4219817" cy="190978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B828BDC-88D6-DE35-79E2-AC943E23DE33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7D5E742-7AF6-8BF6-453B-2BF7FED01972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76FB097-3EEE-6F74-6A90-A0A64BD69A1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request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6E6C7A4-7B26-FE98-0234-1B3FF9D570B1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2786F207-7C82-3510-2BCF-2EBBB086AF99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/>
                  <a:t>State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BE90077F-20B2-FCF4-1025-42B905DB260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+handle()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AF2D1C7-EA6E-D06D-7505-902CA86E73B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9DF05AC-3CAF-08C2-1019-7B1B43F1B870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ConcreteStateB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14C6A52-6A3B-358A-1980-9D06F53AE2B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9FE31FA-0D82-167D-1B61-BD92F14FCD6D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AC81721-0E6C-9D2E-0499-344C91234654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ConcreteStateA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5C8D1F1-523E-8FEE-BCE9-E95DD9CB84D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cxnSp>
          <p:nvCxnSpPr>
            <p:cNvPr id="12" name="Verbinder: gewinkelt 11">
              <a:extLst>
                <a:ext uri="{FF2B5EF4-FFF2-40B4-BE49-F238E27FC236}">
                  <a16:creationId xmlns:a16="http://schemas.microsoft.com/office/drawing/2014/main" id="{6722BA5C-6E3E-F676-2851-9D8BDE1E471F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430F2878-898F-174B-78F2-8D36A2761962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78DAC3BD-1068-75D7-ACB1-2F70A4C89951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F4DA5782-8654-586A-6737-7E8427004321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ssdiagramm: Verzweigung 15">
              <a:extLst>
                <a:ext uri="{FF2B5EF4-FFF2-40B4-BE49-F238E27FC236}">
                  <a16:creationId xmlns:a16="http://schemas.microsoft.com/office/drawing/2014/main" id="{8725FFB6-7797-DB75-4620-50B1A4E4359C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CB1F7E4E-F677-81AB-4B8D-0861DB00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226" y="1295682"/>
            <a:ext cx="3514751" cy="188596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9BA9F09-5998-82AB-C283-7726A2351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47" y="3468472"/>
            <a:ext cx="4381532" cy="3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0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94C7-F15F-5791-C063-1A9CBE6B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endParaRPr lang="de-DE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23579DC-9799-FFF4-BBB1-02BA6A4C4A50}"/>
              </a:ext>
            </a:extLst>
          </p:cNvPr>
          <p:cNvGrpSpPr/>
          <p:nvPr/>
        </p:nvGrpSpPr>
        <p:grpSpPr>
          <a:xfrm>
            <a:off x="877447" y="2913717"/>
            <a:ext cx="3618747" cy="2638041"/>
            <a:chOff x="1057756" y="2785082"/>
            <a:chExt cx="3618747" cy="263804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5B3395A-047A-1929-C13C-895F0CC71C9E}"/>
                </a:ext>
              </a:extLst>
            </p:cNvPr>
            <p:cNvSpPr/>
            <p:nvPr/>
          </p:nvSpPr>
          <p:spPr>
            <a:xfrm>
              <a:off x="1057756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Client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8CBDE63-DC40-E66A-F94F-22757614CD07}"/>
                </a:ext>
              </a:extLst>
            </p:cNvPr>
            <p:cNvSpPr/>
            <p:nvPr/>
          </p:nvSpPr>
          <p:spPr>
            <a:xfrm>
              <a:off x="1057756" y="4740357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Receiver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1D77BC2-6D5F-EF3E-CC54-8C70326D066D}"/>
                </a:ext>
              </a:extLst>
            </p:cNvPr>
            <p:cNvGrpSpPr/>
            <p:nvPr/>
          </p:nvGrpSpPr>
          <p:grpSpPr>
            <a:xfrm>
              <a:off x="2347455" y="3686420"/>
              <a:ext cx="1311753" cy="640651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1EA8462-9539-0007-30E7-E01A454F857A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/>
                  <a:t>Command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D429C3F-66DC-2247-D0AB-15BCB6CAAD01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B488081-4BDD-B425-48C8-22010D8BA9F6}"/>
                </a:ext>
              </a:extLst>
            </p:cNvPr>
            <p:cNvGrpSpPr/>
            <p:nvPr/>
          </p:nvGrpSpPr>
          <p:grpSpPr>
            <a:xfrm>
              <a:off x="3129069" y="4839365"/>
              <a:ext cx="154743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03547F-67B1-CE74-0BD0-7F8E96EA7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ConcreteCommand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C6B9AE6-C760-EF0B-4BF0-A458706B8F8D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B101BDB2-F867-FA8C-BF55-E51171BA2EEC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rot="16200000" flipV="1">
              <a:off x="3196913" y="4133492"/>
              <a:ext cx="512293" cy="8994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CE017910-E869-5EDF-89D0-906E13CE1D18}"/>
                </a:ext>
              </a:extLst>
            </p:cNvPr>
            <p:cNvSpPr/>
            <p:nvPr/>
          </p:nvSpPr>
          <p:spPr>
            <a:xfrm>
              <a:off x="2934767" y="4310743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AEAA959-DEAB-2EA8-03FC-31BA664BF09B}"/>
                </a:ext>
              </a:extLst>
            </p:cNvPr>
            <p:cNvSpPr/>
            <p:nvPr/>
          </p:nvSpPr>
          <p:spPr>
            <a:xfrm>
              <a:off x="3358762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Invoker</a:t>
              </a:r>
              <a:endParaRPr lang="de-DE" sz="1000" b="1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0774CD-EFC9-305D-AACB-6E24E02C8F4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1573739" y="3078997"/>
              <a:ext cx="0" cy="1661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4E78A9-8548-FB40-2BCE-C5ED21BE52A0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089722" y="2932040"/>
              <a:ext cx="1269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341EF0B-1464-2B2B-996C-2B5376E3B123}"/>
                </a:ext>
              </a:extLst>
            </p:cNvPr>
            <p:cNvCxnSpPr>
              <a:cxnSpLocks/>
            </p:cNvCxnSpPr>
            <p:nvPr/>
          </p:nvCxnSpPr>
          <p:spPr>
            <a:xfrm>
              <a:off x="1573739" y="4006746"/>
              <a:ext cx="773716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er: gewinkelt 31">
              <a:extLst>
                <a:ext uri="{FF2B5EF4-FFF2-40B4-BE49-F238E27FC236}">
                  <a16:creationId xmlns:a16="http://schemas.microsoft.com/office/drawing/2014/main" id="{1208F950-B681-A909-DFFA-47F1D203494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3303103" y="3435103"/>
              <a:ext cx="927749" cy="215537"/>
            </a:xfrm>
            <a:prstGeom prst="bentConnector3">
              <a:avLst>
                <a:gd name="adj1" fmla="val 1013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55B9FEBC-209D-84BF-6E44-2B35C912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8" y="126814"/>
            <a:ext cx="1191712" cy="151910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8C5BF69-35D8-BA01-97B2-90761670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547" y="1417638"/>
            <a:ext cx="3409975" cy="146686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B15A4544-6B5B-8A45-9660-D7DE55FF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62" y="4494476"/>
            <a:ext cx="2438418" cy="211456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595283C-2737-C430-7204-B275C354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093" y="3032382"/>
            <a:ext cx="2514618" cy="21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0EEA39B-87DB-5011-006D-57C3A430B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60413D0-B8F7-D754-B04D-3E4498133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7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F82A-F1D3-D32C-7424-EA162EB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7F35531-8478-8C35-1F40-F9D880EC9815}"/>
              </a:ext>
            </a:extLst>
          </p:cNvPr>
          <p:cNvGrpSpPr/>
          <p:nvPr/>
        </p:nvGrpSpPr>
        <p:grpSpPr>
          <a:xfrm>
            <a:off x="918129" y="2861518"/>
            <a:ext cx="3723202" cy="2492307"/>
            <a:chOff x="3994618" y="2045669"/>
            <a:chExt cx="5249008" cy="399153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4C1B399-931F-EC5A-69F4-4349AA6EB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4618" y="2045669"/>
              <a:ext cx="5249008" cy="3991532"/>
            </a:xfrm>
            <a:prstGeom prst="rect">
              <a:avLst/>
            </a:prstGeom>
          </p:spPr>
        </p:pic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B93E595-61A0-1D9C-EA54-0A573AD6EA52}"/>
                </a:ext>
              </a:extLst>
            </p:cNvPr>
            <p:cNvCxnSpPr/>
            <p:nvPr/>
          </p:nvCxnSpPr>
          <p:spPr>
            <a:xfrm>
              <a:off x="4895230" y="3517250"/>
              <a:ext cx="0" cy="591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17">
              <a:extLst>
                <a:ext uri="{FF2B5EF4-FFF2-40B4-BE49-F238E27FC236}">
                  <a16:creationId xmlns:a16="http://schemas.microsoft.com/office/drawing/2014/main" id="{39837932-CD48-7F5E-A6D2-017FD5B2C100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0" y="3812835"/>
              <a:ext cx="3351382" cy="452947"/>
            </a:xfrm>
            <a:prstGeom prst="bentConnector3">
              <a:avLst>
                <a:gd name="adj1" fmla="val 1011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32509D0D-8204-68C1-4044-E822705E8225}"/>
                </a:ext>
              </a:extLst>
            </p:cNvPr>
            <p:cNvCxnSpPr/>
            <p:nvPr/>
          </p:nvCxnSpPr>
          <p:spPr>
            <a:xfrm flipV="1">
              <a:off x="5779859" y="3812835"/>
              <a:ext cx="0" cy="2658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2E14D310-EFCD-8FA6-6984-ACD89F86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473" y="2083972"/>
            <a:ext cx="3202922" cy="45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3E294-9685-EB43-3FB0-3E759EED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File I/O JSON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84CD2E-8DB8-37A5-5E97-1ECEE211A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609570"/>
            <a:ext cx="4384150" cy="97045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F426A8-76A8-D74E-EA69-998BC36E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58" y="3975598"/>
            <a:ext cx="7877233" cy="21717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7AAA934-CF72-2D2A-3D1D-8D4A9474A156}"/>
              </a:ext>
            </a:extLst>
          </p:cNvPr>
          <p:cNvSpPr txBox="1"/>
          <p:nvPr/>
        </p:nvSpPr>
        <p:spPr>
          <a:xfrm>
            <a:off x="485658" y="3646380"/>
            <a:ext cx="115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Load()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35D364F-7BD5-7D87-F2B8-4A1038DB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77" y="2687616"/>
            <a:ext cx="5048287" cy="275274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A1D9350-D78F-6843-A695-C1E3F2400132}"/>
              </a:ext>
            </a:extLst>
          </p:cNvPr>
          <p:cNvSpPr txBox="1"/>
          <p:nvPr/>
        </p:nvSpPr>
        <p:spPr>
          <a:xfrm>
            <a:off x="6836905" y="2301793"/>
            <a:ext cx="115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Save()</a:t>
            </a:r>
          </a:p>
        </p:txBody>
      </p:sp>
    </p:spTree>
    <p:extLst>
      <p:ext uri="{BB962C8B-B14F-4D97-AF65-F5344CB8AC3E}">
        <p14:creationId xmlns:p14="http://schemas.microsoft.com/office/powerpoint/2010/main" val="41671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CF834-460B-FC38-714A-669D5353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File I/O XML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F7D45-DC52-BB74-EF50-17FD6EBB3A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8711" y="2355163"/>
            <a:ext cx="4684517" cy="33239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playerToXml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Player)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player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{player.name}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cards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player.handCards.map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k.cardName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","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cards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cardLength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player.handCards.length.toString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cardLength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player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cardsToXml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4E807D"/>
                </a:solidFill>
                <a:effectLst/>
                <a:latin typeface="JetBrains Mono"/>
              </a:rPr>
              <a:t>Vector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[Card]) =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cards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cards.map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 =&gt;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k.cardName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","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cards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625A85-4099-F578-F214-62C00899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63" y="2171938"/>
            <a:ext cx="3904626" cy="423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F82A-F1D3-D32C-7424-EA162EB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24CD845-0A3B-84F0-30EC-4A5DA1A0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6" y="2362307"/>
            <a:ext cx="5799214" cy="18717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714F7F-A856-2FB0-9801-A81C3754D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r="1"/>
          <a:stretch/>
        </p:blipFill>
        <p:spPr>
          <a:xfrm>
            <a:off x="2933562" y="5361776"/>
            <a:ext cx="8954324" cy="40382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70CB13-0EF9-F1D2-F4D7-0206C893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590" y="4761990"/>
            <a:ext cx="5949010" cy="4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0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A9A39D-44B7-0FD6-BB60-25940C81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E84BA1-92C0-7C9D-85B7-C6A80A8C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Whoever explodes loses</a:t>
            </a:r>
          </a:p>
          <a:p>
            <a:r>
              <a:rPr lang="en-US" dirty="0"/>
              <a:t>Who doesn’t explode, wins</a:t>
            </a:r>
          </a:p>
          <a:p>
            <a:r>
              <a:rPr lang="en-US" dirty="0"/>
              <a:t>All other cards reduce the chance to explode by exploding kittens.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04C0F-7AAC-DB8F-5E38-4217E60BB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Explode by pulling an exploding kittens</a:t>
            </a:r>
          </a:p>
          <a:p>
            <a:r>
              <a:rPr lang="en-US" dirty="0"/>
              <a:t>Survive by luck and defuse cards</a:t>
            </a:r>
          </a:p>
          <a:p>
            <a:r>
              <a:rPr lang="en-US" dirty="0"/>
              <a:t>Other Cards:</a:t>
            </a:r>
          </a:p>
          <a:p>
            <a:pPr lvl="1"/>
            <a:r>
              <a:rPr lang="en-US" dirty="0"/>
              <a:t>look into the future</a:t>
            </a:r>
          </a:p>
          <a:p>
            <a:pPr lvl="1"/>
            <a:r>
              <a:rPr lang="en-US" dirty="0"/>
              <a:t>suspend a turn</a:t>
            </a:r>
          </a:p>
          <a:p>
            <a:pPr lvl="1"/>
            <a:r>
              <a:rPr lang="en-US" dirty="0"/>
              <a:t>attack fellow players </a:t>
            </a:r>
          </a:p>
          <a:p>
            <a:pPr lvl="1"/>
            <a:r>
              <a:rPr lang="en-US" dirty="0"/>
              <a:t>draw from the bottom</a:t>
            </a:r>
          </a:p>
          <a:p>
            <a:pPr lvl="1"/>
            <a:r>
              <a:rPr lang="en-US" dirty="0"/>
              <a:t>steal cards from an opponent</a:t>
            </a:r>
          </a:p>
          <a:p>
            <a:pPr lvl="1"/>
            <a:r>
              <a:rPr lang="en-US" dirty="0"/>
              <a:t>reshuffle</a:t>
            </a:r>
          </a:p>
          <a:p>
            <a:pPr lvl="1"/>
            <a:r>
              <a:rPr lang="en-US" dirty="0"/>
              <a:t>...</a:t>
            </a:r>
            <a:endParaRPr lang="de-DE" dirty="0"/>
          </a:p>
        </p:txBody>
      </p:sp>
      <p:pic>
        <p:nvPicPr>
          <p:cNvPr id="7" name="Picture 2" descr="Exploding Kittens, 20,30 €">
            <a:extLst>
              <a:ext uri="{FF2B5EF4-FFF2-40B4-BE49-F238E27FC236}">
                <a16:creationId xmlns:a16="http://schemas.microsoft.com/office/drawing/2014/main" id="{B295A144-0CA6-8889-1BFE-6E5F355A7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50" b="77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11" b="23797"/>
          <a:stretch/>
        </p:blipFill>
        <p:spPr bwMode="auto">
          <a:xfrm>
            <a:off x="1178644" y="4174755"/>
            <a:ext cx="4251657" cy="2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8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32D514-FD3A-96D7-9EED-56E46599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AD8372-0CEB-7343-8183-8545527A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EADA26-1F21-213C-12BF-0B7326FD5F14}"/>
              </a:ext>
            </a:extLst>
          </p:cNvPr>
          <p:cNvSpPr txBox="1"/>
          <p:nvPr/>
        </p:nvSpPr>
        <p:spPr>
          <a:xfrm>
            <a:off x="3886200" y="2292531"/>
            <a:ext cx="472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u="none" strike="noStrike" dirty="0">
                <a:solidFill>
                  <a:srgbClr val="EBEBEB"/>
                </a:solidFill>
                <a:effectLst/>
                <a:latin typeface="Century Gothic" panose="020B0502020202020204" pitchFamily="34" charset="0"/>
              </a:rPr>
              <a:t>Thank you for your attention!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5382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593C8-E3A7-E5AA-2C50-8774FB1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D972E0F-9AD6-0E49-70EB-3A59F8D8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90" y="2162699"/>
            <a:ext cx="6642419" cy="45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07A8-50CA-56C3-F011-297BFBB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Coverage Reports</a:t>
            </a:r>
            <a:endParaRPr lang="de-DE" sz="39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64DDD9-5AB3-8834-D925-9122728E6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15" y="2613877"/>
            <a:ext cx="4522977" cy="2428370"/>
          </a:xfrm>
          <a:prstGeom prst="rect">
            <a:avLst/>
          </a:prstGeom>
        </p:spPr>
      </p:pic>
      <p:pic>
        <p:nvPicPr>
          <p:cNvPr id="3" name="Inhaltsplatzhalter 6">
            <a:extLst>
              <a:ext uri="{FF2B5EF4-FFF2-40B4-BE49-F238E27FC236}">
                <a16:creationId xmlns:a16="http://schemas.microsoft.com/office/drawing/2014/main" id="{F1B345CC-5F8C-F9E3-1ACF-29E7AB172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6633" y="3312329"/>
            <a:ext cx="2877991" cy="3098483"/>
          </a:xfrm>
        </p:spPr>
      </p:pic>
    </p:spTree>
    <p:extLst>
      <p:ext uri="{BB962C8B-B14F-4D97-AF65-F5344CB8AC3E}">
        <p14:creationId xmlns:p14="http://schemas.microsoft.com/office/powerpoint/2010/main" val="150359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40CFC-43C4-3FD8-C860-555E56E3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User Interface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CCD5E-6453-323E-7232-E769854E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4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4A41B-C8F8-0099-753A-F7E8C94E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 Card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559048B-AD38-ED97-F257-D9AF651261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6587" y="2219625"/>
            <a:ext cx="5309330" cy="44550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processInputLine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Unit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controller.flag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turn "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controller.gameState.players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controller.gameState.currentPlayer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controller.gameState.players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controller.gameState.currentPlayer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handCards.toString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match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"t"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controller.gameState.deck.head.cardName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Exploding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Kitten"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have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Exploding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Kitten"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Choose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place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the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deck!"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TakeExploding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toInt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Take a Card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TakeCard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Next Player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}</a:t>
            </a: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719317-40BC-DBF7-C1F9-97A00B0B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99" y="3636092"/>
            <a:ext cx="4067205" cy="1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D3B56-3DE2-34FB-EDBA-E6FC80C2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Play Card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70651E-B14E-B179-99F9-705AD06004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9577" y="2223049"/>
            <a:ext cx="6110005" cy="44550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"p"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Play a Card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Which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Card do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want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play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?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Please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enter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the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Number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of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the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Card"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toInt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cardType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controller.gameState.players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controller.gameState.currentPlayer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handCards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actionCode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cardType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match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DrawFromTheBottom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SeeTheFuture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Skip(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Attack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Choose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Player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Attack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TargetedAttack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toInt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14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Shuffle(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14634E-7DA4-43CA-5CD0-BED51C5B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548" y="4107679"/>
            <a:ext cx="2200291" cy="2476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61EF79-B68D-71A3-D94D-4C773788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215" y="2423524"/>
            <a:ext cx="3086123" cy="10572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30EF6F-0FD8-851A-E985-EECD8E97B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467" y="4982204"/>
            <a:ext cx="2600344" cy="8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3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7812B-1B9A-C6D1-00F7-9206902B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r>
              <a:rPr lang="de-DE" dirty="0"/>
              <a:t>/</a:t>
            </a:r>
            <a:r>
              <a:rPr lang="de-DE" dirty="0" err="1"/>
              <a:t>Redo</a:t>
            </a:r>
            <a:r>
              <a:rPr lang="de-DE" dirty="0"/>
              <a:t> and Save/Load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9A669F-B767-1077-B642-BF122D4345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7329" y="2740912"/>
            <a:ext cx="5228670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"r"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controller.redo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"u"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controller.undo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"s"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controller.save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"l"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controller.load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override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update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Unit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7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0A27A-7062-4787-78FE-F7275F06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MVC Architecture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0465BA-50C8-8492-7F6F-7B9A6B4F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254" y="2098722"/>
            <a:ext cx="4133491" cy="4391835"/>
          </a:xfrm>
        </p:spPr>
      </p:pic>
    </p:spTree>
    <p:extLst>
      <p:ext uri="{BB962C8B-B14F-4D97-AF65-F5344CB8AC3E}">
        <p14:creationId xmlns:p14="http://schemas.microsoft.com/office/powerpoint/2010/main" val="1293348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enutzerdefiniert 2">
      <a:dk1>
        <a:sysClr val="windowText" lastClr="000000"/>
      </a:dk1>
      <a:lt1>
        <a:sysClr val="window" lastClr="FFFFFF"/>
      </a:lt1>
      <a:dk2>
        <a:srgbClr val="262626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CAE3B"/>
      </a:hlink>
      <a:folHlink>
        <a:srgbClr val="808000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1003</Words>
  <Application>Microsoft Office PowerPoint</Application>
  <PresentationFormat>Breitbild</PresentationFormat>
  <Paragraphs>72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JetBrains Mono</vt:lpstr>
      <vt:lpstr>Wingdings 2</vt:lpstr>
      <vt:lpstr>Zitierfähig</vt:lpstr>
      <vt:lpstr>PowerPoint-Präsentation</vt:lpstr>
      <vt:lpstr>Whats the Game about?</vt:lpstr>
      <vt:lpstr>Git and Github</vt:lpstr>
      <vt:lpstr>Coverage Reports</vt:lpstr>
      <vt:lpstr>Text User Interface</vt:lpstr>
      <vt:lpstr>Take Card</vt:lpstr>
      <vt:lpstr>Play Card</vt:lpstr>
      <vt:lpstr>Undo/Redo and Save/Load</vt:lpstr>
      <vt:lpstr>MVC Architecture</vt:lpstr>
      <vt:lpstr>Design Pattern</vt:lpstr>
      <vt:lpstr>Strategy – Java Style</vt:lpstr>
      <vt:lpstr>Factory</vt:lpstr>
      <vt:lpstr>State</vt:lpstr>
      <vt:lpstr>Undo</vt:lpstr>
      <vt:lpstr>GUI</vt:lpstr>
      <vt:lpstr>Components</vt:lpstr>
      <vt:lpstr>File I/O JSON</vt:lpstr>
      <vt:lpstr>File I/O XML</vt:lpstr>
      <vt:lpstr>Docker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Wiebke P.</dc:creator>
  <cp:lastModifiedBy>Wiebke P.</cp:lastModifiedBy>
  <cp:revision>2</cp:revision>
  <dcterms:created xsi:type="dcterms:W3CDTF">2023-01-25T09:46:33Z</dcterms:created>
  <dcterms:modified xsi:type="dcterms:W3CDTF">2023-01-27T10:51:18Z</dcterms:modified>
</cp:coreProperties>
</file>